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3"/>
  </p:notesMasterIdLst>
  <p:sldIdLst>
    <p:sldId id="257" r:id="rId2"/>
    <p:sldId id="260" r:id="rId3"/>
    <p:sldId id="295" r:id="rId4"/>
    <p:sldId id="296" r:id="rId5"/>
    <p:sldId id="263" r:id="rId6"/>
    <p:sldId id="264" r:id="rId7"/>
    <p:sldId id="297" r:id="rId8"/>
    <p:sldId id="310" r:id="rId9"/>
    <p:sldId id="313" r:id="rId10"/>
    <p:sldId id="293" r:id="rId11"/>
    <p:sldId id="294" r:id="rId12"/>
  </p:sldIdLst>
  <p:sldSz cx="9144000" cy="5715000" type="screen16x1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gebruiker" initials="MO" lastIdx="5" clrIdx="0">
    <p:extLst>
      <p:ext uri="{19B8F6BF-5375-455C-9EA6-DF929625EA0E}">
        <p15:presenceInfo xmlns:p15="http://schemas.microsoft.com/office/powerpoint/2012/main" userId="Microsoft Office-gebruiker" providerId="None"/>
      </p:ext>
    </p:extLst>
  </p:cmAuthor>
  <p:cmAuthor id="2" name="Miriam Gilhuis" initials="MG" lastIdx="3" clrIdx="1">
    <p:extLst>
      <p:ext uri="{19B8F6BF-5375-455C-9EA6-DF929625EA0E}">
        <p15:presenceInfo xmlns:p15="http://schemas.microsoft.com/office/powerpoint/2012/main" userId="S-1-5-21-1606980848-562591055-725345543-123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D000"/>
    <a:srgbClr val="B48D58"/>
    <a:srgbClr val="B6905C"/>
    <a:srgbClr val="FFFFFF"/>
    <a:srgbClr val="BF9000"/>
    <a:srgbClr val="DB1A15"/>
    <a:srgbClr val="F16C69"/>
    <a:srgbClr val="184A91"/>
    <a:srgbClr val="004B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57" autoAdjust="0"/>
  </p:normalViewPr>
  <p:slideViewPr>
    <p:cSldViewPr snapToGrid="0" snapToObjects="1">
      <p:cViewPr varScale="1">
        <p:scale>
          <a:sx n="103" d="100"/>
          <a:sy n="103" d="100"/>
        </p:scale>
        <p:origin x="293" y="72"/>
      </p:cViewPr>
      <p:guideLst>
        <p:guide orient="horz" pos="1800"/>
        <p:guide pos="2880"/>
      </p:guideLst>
    </p:cSldViewPr>
  </p:slideViewPr>
  <p:outlineViewPr>
    <p:cViewPr>
      <p:scale>
        <a:sx n="33" d="100"/>
        <a:sy n="33" d="100"/>
      </p:scale>
      <p:origin x="0" y="-9110"/>
    </p:cViewPr>
  </p:outlineViewPr>
  <p:notesTextViewPr>
    <p:cViewPr>
      <p:scale>
        <a:sx n="125" d="100"/>
        <a:sy n="125"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3EA8D-07AB-47B5-BF73-2C2AC8C6F2F7}" type="doc">
      <dgm:prSet loTypeId="urn:microsoft.com/office/officeart/2005/8/layout/hProcess7" loCatId="list" qsTypeId="urn:microsoft.com/office/officeart/2005/8/quickstyle/simple1" qsCatId="simple" csTypeId="urn:microsoft.com/office/officeart/2005/8/colors/colorful2" csCatId="colorful" phldr="1"/>
      <dgm:spPr/>
      <dgm:t>
        <a:bodyPr/>
        <a:lstStyle/>
        <a:p>
          <a:endParaRPr lang="en-US"/>
        </a:p>
      </dgm:t>
    </dgm:pt>
    <dgm:pt modelId="{E8680E8B-080C-4ABC-A9A3-EC0A0099BB98}">
      <dgm:prSet phldrT="[Text]"/>
      <dgm:spPr/>
      <dgm:t>
        <a:bodyPr/>
        <a:lstStyle/>
        <a:p>
          <a:r>
            <a:rPr lang="nl-NL" b="1" dirty="0" err="1"/>
            <a:t>Betrokkenheidd</a:t>
          </a:r>
          <a:endParaRPr lang="en-US" dirty="0"/>
        </a:p>
      </dgm:t>
    </dgm:pt>
    <dgm:pt modelId="{2C4C01C6-FE11-49C9-AF98-CFED7DDFEC83}" type="parTrans" cxnId="{48B2CD7F-37C6-4CDE-B186-85962BDD9CAC}">
      <dgm:prSet/>
      <dgm:spPr/>
      <dgm:t>
        <a:bodyPr/>
        <a:lstStyle/>
        <a:p>
          <a:endParaRPr lang="en-US"/>
        </a:p>
      </dgm:t>
    </dgm:pt>
    <dgm:pt modelId="{F15843B6-AABD-4C7A-ACD8-6816113F0BC1}" type="sibTrans" cxnId="{48B2CD7F-37C6-4CDE-B186-85962BDD9CAC}">
      <dgm:prSet/>
      <dgm:spPr/>
      <dgm:t>
        <a:bodyPr/>
        <a:lstStyle/>
        <a:p>
          <a:endParaRPr lang="en-US"/>
        </a:p>
      </dgm:t>
    </dgm:pt>
    <dgm:pt modelId="{7D683FD7-3F8F-4C12-9F85-F671A72CD607}">
      <dgm:prSet phldrT="[Text]"/>
      <dgm:spPr/>
      <dgm:t>
        <a:bodyPr/>
        <a:lstStyle/>
        <a:p>
          <a:pPr>
            <a:buNone/>
          </a:pPr>
          <a:r>
            <a:rPr lang="nl-NL" dirty="0"/>
            <a:t>MAAS directie, leidinggevenden en medewerkers zijn </a:t>
          </a:r>
          <a:r>
            <a:rPr lang="nl-NL" dirty="0">
              <a:solidFill>
                <a:srgbClr val="000000"/>
              </a:solidFill>
            </a:rPr>
            <a:t>gedurende het gehele jaar voldoende betrokken </a:t>
          </a:r>
          <a:r>
            <a:rPr lang="nl-NL" dirty="0"/>
            <a:t>bij het geïntegreerde MAAS management systeem (MMS): </a:t>
          </a:r>
        </a:p>
        <a:p>
          <a:pPr>
            <a:buFont typeface="Wingdings" panose="05000000000000000000" pitchFamily="2" charset="2"/>
            <a:buChar char="§"/>
          </a:pPr>
          <a:r>
            <a:rPr lang="nl-NL" dirty="0"/>
            <a:t>9001 (Proceskwaliteit);</a:t>
          </a:r>
        </a:p>
        <a:p>
          <a:pPr>
            <a:buFont typeface="Wingdings" panose="05000000000000000000" pitchFamily="2" charset="2"/>
            <a:buChar char="§"/>
          </a:pPr>
          <a:r>
            <a:rPr lang="nl-NL" dirty="0"/>
            <a:t>14001 (Milieu, CO</a:t>
          </a:r>
          <a:r>
            <a:rPr lang="nl-NL" baseline="-25000" dirty="0"/>
            <a:t>2</a:t>
          </a:r>
          <a:r>
            <a:rPr lang="nl-NL" dirty="0"/>
            <a:t>);</a:t>
          </a:r>
        </a:p>
        <a:p>
          <a:pPr>
            <a:buFont typeface="Wingdings" panose="05000000000000000000" pitchFamily="2" charset="2"/>
            <a:buChar char="§"/>
          </a:pPr>
          <a:r>
            <a:rPr lang="nl-NL" dirty="0"/>
            <a:t>45001 (Gezond &amp; Veilig Werken/ Arbo)</a:t>
          </a:r>
        </a:p>
      </dgm:t>
    </dgm:pt>
    <dgm:pt modelId="{1944D391-1C56-44DC-B645-D52B9062D68B}" type="parTrans" cxnId="{7AE1D851-12B8-4BAA-89E4-9AF3B4EB369E}">
      <dgm:prSet/>
      <dgm:spPr/>
      <dgm:t>
        <a:bodyPr/>
        <a:lstStyle/>
        <a:p>
          <a:endParaRPr lang="en-US"/>
        </a:p>
      </dgm:t>
    </dgm:pt>
    <dgm:pt modelId="{96A5E6A3-B046-4982-A00D-CB743DF4F55B}" type="sibTrans" cxnId="{7AE1D851-12B8-4BAA-89E4-9AF3B4EB369E}">
      <dgm:prSet/>
      <dgm:spPr/>
      <dgm:t>
        <a:bodyPr/>
        <a:lstStyle/>
        <a:p>
          <a:endParaRPr lang="en-US"/>
        </a:p>
      </dgm:t>
    </dgm:pt>
    <dgm:pt modelId="{543949B1-B9F9-44F4-A417-99639BE888FA}">
      <dgm:prSet phldrT="[Text]"/>
      <dgm:spPr/>
      <dgm:t>
        <a:bodyPr/>
        <a:lstStyle/>
        <a:p>
          <a:r>
            <a:rPr lang="nl-NL" b="1" dirty="0"/>
            <a:t>Verantwoordelijkheid</a:t>
          </a:r>
          <a:endParaRPr lang="en-US" dirty="0"/>
        </a:p>
      </dgm:t>
    </dgm:pt>
    <dgm:pt modelId="{DBED933E-4EBC-48ED-8639-FCEDA291081B}" type="parTrans" cxnId="{EBD96ECF-B6E7-452D-B667-8DC100E32812}">
      <dgm:prSet/>
      <dgm:spPr/>
      <dgm:t>
        <a:bodyPr/>
        <a:lstStyle/>
        <a:p>
          <a:endParaRPr lang="en-US"/>
        </a:p>
      </dgm:t>
    </dgm:pt>
    <dgm:pt modelId="{215FE1ED-B990-4CF9-8161-78A5ED08BC5E}" type="sibTrans" cxnId="{EBD96ECF-B6E7-452D-B667-8DC100E32812}">
      <dgm:prSet/>
      <dgm:spPr/>
      <dgm:t>
        <a:bodyPr/>
        <a:lstStyle/>
        <a:p>
          <a:endParaRPr lang="en-US"/>
        </a:p>
      </dgm:t>
    </dgm:pt>
    <dgm:pt modelId="{182C7B2C-B1EA-4370-8834-CEA7693567CA}">
      <dgm:prSet phldrT="[Text]"/>
      <dgm:spPr/>
      <dgm:t>
        <a:bodyPr/>
        <a:lstStyle/>
        <a:p>
          <a:r>
            <a:rPr lang="nl-NL" dirty="0"/>
            <a:t>Directie is overall en voor specifieke taken zijn de bevoegde leidinggevende en diens medewerkers  </a:t>
          </a:r>
          <a:r>
            <a:rPr lang="nl-NL" dirty="0">
              <a:solidFill>
                <a:srgbClr val="000000"/>
              </a:solidFill>
            </a:rPr>
            <a:t>volledig verantwoordelijk voor de implementatie</a:t>
          </a:r>
          <a:r>
            <a:rPr lang="nl-NL" dirty="0"/>
            <a:t> van MAAS producten en diensten conform de concrete proces eisen voor Kwaliteit, Milieu &amp; CO</a:t>
          </a:r>
          <a:r>
            <a:rPr lang="nl-NL" baseline="-25000" dirty="0"/>
            <a:t>2</a:t>
          </a:r>
          <a:r>
            <a:rPr lang="nl-NL" dirty="0"/>
            <a:t> en Gezond &amp; Veilig werken (Arbo) en de overige  compliance eisen</a:t>
          </a:r>
          <a:endParaRPr lang="en-US" dirty="0"/>
        </a:p>
      </dgm:t>
    </dgm:pt>
    <dgm:pt modelId="{48F25761-DD7E-4574-99C7-8F9656468F25}" type="parTrans" cxnId="{2119E3A4-5BB1-43B4-A7E7-587BFE33FC94}">
      <dgm:prSet/>
      <dgm:spPr/>
      <dgm:t>
        <a:bodyPr/>
        <a:lstStyle/>
        <a:p>
          <a:endParaRPr lang="en-US"/>
        </a:p>
      </dgm:t>
    </dgm:pt>
    <dgm:pt modelId="{E740B5A6-04C3-4BDB-BD94-4D808916E73A}" type="sibTrans" cxnId="{2119E3A4-5BB1-43B4-A7E7-587BFE33FC94}">
      <dgm:prSet/>
      <dgm:spPr/>
      <dgm:t>
        <a:bodyPr/>
        <a:lstStyle/>
        <a:p>
          <a:endParaRPr lang="en-US"/>
        </a:p>
      </dgm:t>
    </dgm:pt>
    <dgm:pt modelId="{884F4AD7-6B2C-4E92-AC91-E1E3AB129125}">
      <dgm:prSet phldrT="[Text]"/>
      <dgm:spPr/>
      <dgm:t>
        <a:bodyPr/>
        <a:lstStyle/>
        <a:p>
          <a:r>
            <a:rPr lang="nl-NL" b="1" dirty="0"/>
            <a:t>Beheersing</a:t>
          </a:r>
          <a:endParaRPr lang="en-US" dirty="0"/>
        </a:p>
      </dgm:t>
    </dgm:pt>
    <dgm:pt modelId="{1378097B-75BB-4819-B1A8-D22178684154}" type="parTrans" cxnId="{72E22C01-CFE3-469A-A7B5-EA0B06E724CD}">
      <dgm:prSet/>
      <dgm:spPr/>
      <dgm:t>
        <a:bodyPr/>
        <a:lstStyle/>
        <a:p>
          <a:endParaRPr lang="en-US"/>
        </a:p>
      </dgm:t>
    </dgm:pt>
    <dgm:pt modelId="{C9ED8E2F-20EF-4DC4-BD8E-098FCCEF2F61}" type="sibTrans" cxnId="{72E22C01-CFE3-469A-A7B5-EA0B06E724CD}">
      <dgm:prSet/>
      <dgm:spPr/>
      <dgm:t>
        <a:bodyPr/>
        <a:lstStyle/>
        <a:p>
          <a:endParaRPr lang="en-US"/>
        </a:p>
      </dgm:t>
    </dgm:pt>
    <dgm:pt modelId="{61539B0B-E21C-47B8-9A03-4BC099F56874}">
      <dgm:prSet phldrT="[Text]"/>
      <dgm:spPr/>
      <dgm:t>
        <a:bodyPr/>
        <a:lstStyle/>
        <a:p>
          <a:r>
            <a:rPr lang="nl-NL" dirty="0"/>
            <a:t>Voor de Kwaliteit, Milieu &amp; CO</a:t>
          </a:r>
          <a:r>
            <a:rPr lang="nl-NL" baseline="-25000" dirty="0"/>
            <a:t>2</a:t>
          </a:r>
          <a:r>
            <a:rPr lang="nl-NL" dirty="0"/>
            <a:t> en Gezond &amp; Veilig werken (Arbo) en andere (compliance) proces risico’s </a:t>
          </a:r>
          <a:r>
            <a:rPr lang="nl-NL" dirty="0">
              <a:solidFill>
                <a:srgbClr val="000000"/>
              </a:solidFill>
            </a:rPr>
            <a:t>wordt een adequate beheersing bereikt door gecoördineerde actie</a:t>
          </a:r>
          <a:r>
            <a:rPr lang="nl-NL" dirty="0"/>
            <a:t> door directie en medewerkers van de MAAS organisatie. </a:t>
          </a:r>
        </a:p>
        <a:p>
          <a:r>
            <a:rPr lang="nl-NL" dirty="0">
              <a:solidFill>
                <a:srgbClr val="000000"/>
              </a:solidFill>
            </a:rPr>
            <a:t>Toezicht regulier door afdelingsmanagement en steekproefsgewijs via periodieke interne audits, externe audits of inspecties</a:t>
          </a:r>
          <a:r>
            <a:rPr lang="nl-NL" dirty="0"/>
            <a:t>. </a:t>
          </a:r>
          <a:endParaRPr lang="en-US" dirty="0"/>
        </a:p>
      </dgm:t>
    </dgm:pt>
    <dgm:pt modelId="{F74C2C79-E949-4608-8EB2-66C573FDEDE8}" type="parTrans" cxnId="{DA6A7669-CE86-478E-B015-D0940787AF95}">
      <dgm:prSet/>
      <dgm:spPr/>
      <dgm:t>
        <a:bodyPr/>
        <a:lstStyle/>
        <a:p>
          <a:endParaRPr lang="en-US"/>
        </a:p>
      </dgm:t>
    </dgm:pt>
    <dgm:pt modelId="{CCA88993-F11E-4A25-A235-F363EDFFD06E}" type="sibTrans" cxnId="{DA6A7669-CE86-478E-B015-D0940787AF95}">
      <dgm:prSet/>
      <dgm:spPr/>
      <dgm:t>
        <a:bodyPr/>
        <a:lstStyle/>
        <a:p>
          <a:endParaRPr lang="en-US"/>
        </a:p>
      </dgm:t>
    </dgm:pt>
    <dgm:pt modelId="{832A24A1-C662-4E21-8FE5-AAA26E75565F}" type="pres">
      <dgm:prSet presAssocID="{4273EA8D-07AB-47B5-BF73-2C2AC8C6F2F7}" presName="Name0" presStyleCnt="0">
        <dgm:presLayoutVars>
          <dgm:dir/>
          <dgm:animLvl val="lvl"/>
          <dgm:resizeHandles val="exact"/>
        </dgm:presLayoutVars>
      </dgm:prSet>
      <dgm:spPr/>
    </dgm:pt>
    <dgm:pt modelId="{D1B57CF6-2AD8-44EC-A8A5-275BB9A1692B}" type="pres">
      <dgm:prSet presAssocID="{E8680E8B-080C-4ABC-A9A3-EC0A0099BB98}" presName="compositeNode" presStyleCnt="0">
        <dgm:presLayoutVars>
          <dgm:bulletEnabled val="1"/>
        </dgm:presLayoutVars>
      </dgm:prSet>
      <dgm:spPr/>
    </dgm:pt>
    <dgm:pt modelId="{C93D219A-3C9B-46E4-8FCF-0F70D13158E4}" type="pres">
      <dgm:prSet presAssocID="{E8680E8B-080C-4ABC-A9A3-EC0A0099BB98}" presName="bgRect" presStyleLbl="node1" presStyleIdx="0" presStyleCnt="3"/>
      <dgm:spPr/>
    </dgm:pt>
    <dgm:pt modelId="{D3F33067-435E-4B40-916A-170C33A9DBF2}" type="pres">
      <dgm:prSet presAssocID="{E8680E8B-080C-4ABC-A9A3-EC0A0099BB98}" presName="parentNode" presStyleLbl="node1" presStyleIdx="0" presStyleCnt="3">
        <dgm:presLayoutVars>
          <dgm:chMax val="0"/>
          <dgm:bulletEnabled val="1"/>
        </dgm:presLayoutVars>
      </dgm:prSet>
      <dgm:spPr/>
    </dgm:pt>
    <dgm:pt modelId="{7066A00F-7F2C-4B34-BDF1-B5C2B37A8C00}" type="pres">
      <dgm:prSet presAssocID="{E8680E8B-080C-4ABC-A9A3-EC0A0099BB98}" presName="childNode" presStyleLbl="node1" presStyleIdx="0" presStyleCnt="3">
        <dgm:presLayoutVars>
          <dgm:bulletEnabled val="1"/>
        </dgm:presLayoutVars>
      </dgm:prSet>
      <dgm:spPr/>
    </dgm:pt>
    <dgm:pt modelId="{6EDB13E2-427D-4985-9821-EC05B494E7C6}" type="pres">
      <dgm:prSet presAssocID="{F15843B6-AABD-4C7A-ACD8-6816113F0BC1}" presName="hSp" presStyleCnt="0"/>
      <dgm:spPr/>
    </dgm:pt>
    <dgm:pt modelId="{7AAD125D-9B90-403F-ADBE-480732CAB83A}" type="pres">
      <dgm:prSet presAssocID="{F15843B6-AABD-4C7A-ACD8-6816113F0BC1}" presName="vProcSp" presStyleCnt="0"/>
      <dgm:spPr/>
    </dgm:pt>
    <dgm:pt modelId="{D0071137-3C79-4796-9E68-C2C9069AB962}" type="pres">
      <dgm:prSet presAssocID="{F15843B6-AABD-4C7A-ACD8-6816113F0BC1}" presName="vSp1" presStyleCnt="0"/>
      <dgm:spPr/>
    </dgm:pt>
    <dgm:pt modelId="{A3839CA8-F38D-4B35-8B6E-8003BF5DDE60}" type="pres">
      <dgm:prSet presAssocID="{F15843B6-AABD-4C7A-ACD8-6816113F0BC1}" presName="simulatedConn" presStyleLbl="solidFgAcc1" presStyleIdx="0" presStyleCnt="2"/>
      <dgm:spPr/>
    </dgm:pt>
    <dgm:pt modelId="{43C9D77F-F048-44DA-AAAB-2F9D47732BE8}" type="pres">
      <dgm:prSet presAssocID="{F15843B6-AABD-4C7A-ACD8-6816113F0BC1}" presName="vSp2" presStyleCnt="0"/>
      <dgm:spPr/>
    </dgm:pt>
    <dgm:pt modelId="{DADC226B-1172-44C0-A6E5-DD44809C254C}" type="pres">
      <dgm:prSet presAssocID="{F15843B6-AABD-4C7A-ACD8-6816113F0BC1}" presName="sibTrans" presStyleCnt="0"/>
      <dgm:spPr/>
    </dgm:pt>
    <dgm:pt modelId="{42F8CCEE-1BBE-433E-A754-A7719B101B09}" type="pres">
      <dgm:prSet presAssocID="{543949B1-B9F9-44F4-A417-99639BE888FA}" presName="compositeNode" presStyleCnt="0">
        <dgm:presLayoutVars>
          <dgm:bulletEnabled val="1"/>
        </dgm:presLayoutVars>
      </dgm:prSet>
      <dgm:spPr/>
    </dgm:pt>
    <dgm:pt modelId="{1A269A09-309A-4C29-8627-33FDA40EFA03}" type="pres">
      <dgm:prSet presAssocID="{543949B1-B9F9-44F4-A417-99639BE888FA}" presName="bgRect" presStyleLbl="node1" presStyleIdx="1" presStyleCnt="3"/>
      <dgm:spPr/>
    </dgm:pt>
    <dgm:pt modelId="{35842213-E82E-4D0C-A40A-ADD31247D7DF}" type="pres">
      <dgm:prSet presAssocID="{543949B1-B9F9-44F4-A417-99639BE888FA}" presName="parentNode" presStyleLbl="node1" presStyleIdx="1" presStyleCnt="3">
        <dgm:presLayoutVars>
          <dgm:chMax val="0"/>
          <dgm:bulletEnabled val="1"/>
        </dgm:presLayoutVars>
      </dgm:prSet>
      <dgm:spPr/>
    </dgm:pt>
    <dgm:pt modelId="{525A6320-5DCD-42F6-BBFB-7EDFFF63FE55}" type="pres">
      <dgm:prSet presAssocID="{543949B1-B9F9-44F4-A417-99639BE888FA}" presName="childNode" presStyleLbl="node1" presStyleIdx="1" presStyleCnt="3">
        <dgm:presLayoutVars>
          <dgm:bulletEnabled val="1"/>
        </dgm:presLayoutVars>
      </dgm:prSet>
      <dgm:spPr/>
    </dgm:pt>
    <dgm:pt modelId="{22BCB19B-2D5E-4C97-A087-A6AF3DA78ED8}" type="pres">
      <dgm:prSet presAssocID="{215FE1ED-B990-4CF9-8161-78A5ED08BC5E}" presName="hSp" presStyleCnt="0"/>
      <dgm:spPr/>
    </dgm:pt>
    <dgm:pt modelId="{A7F05D7B-A7A2-441F-A6EA-D46366F63FC3}" type="pres">
      <dgm:prSet presAssocID="{215FE1ED-B990-4CF9-8161-78A5ED08BC5E}" presName="vProcSp" presStyleCnt="0"/>
      <dgm:spPr/>
    </dgm:pt>
    <dgm:pt modelId="{D02FDE09-AB1A-4A31-AD13-272A3F775FBF}" type="pres">
      <dgm:prSet presAssocID="{215FE1ED-B990-4CF9-8161-78A5ED08BC5E}" presName="vSp1" presStyleCnt="0"/>
      <dgm:spPr/>
    </dgm:pt>
    <dgm:pt modelId="{EC65F379-6329-4618-AC32-C5EAD536D1D1}" type="pres">
      <dgm:prSet presAssocID="{215FE1ED-B990-4CF9-8161-78A5ED08BC5E}" presName="simulatedConn" presStyleLbl="solidFgAcc1" presStyleIdx="1" presStyleCnt="2"/>
      <dgm:spPr/>
    </dgm:pt>
    <dgm:pt modelId="{A4D8A68F-7131-4736-A954-787733FE15B3}" type="pres">
      <dgm:prSet presAssocID="{215FE1ED-B990-4CF9-8161-78A5ED08BC5E}" presName="vSp2" presStyleCnt="0"/>
      <dgm:spPr/>
    </dgm:pt>
    <dgm:pt modelId="{EC0ADC41-770F-44E2-98BF-E33CC63295F4}" type="pres">
      <dgm:prSet presAssocID="{215FE1ED-B990-4CF9-8161-78A5ED08BC5E}" presName="sibTrans" presStyleCnt="0"/>
      <dgm:spPr/>
    </dgm:pt>
    <dgm:pt modelId="{8544A15E-5998-4F33-A394-E7CFD93C7DD1}" type="pres">
      <dgm:prSet presAssocID="{884F4AD7-6B2C-4E92-AC91-E1E3AB129125}" presName="compositeNode" presStyleCnt="0">
        <dgm:presLayoutVars>
          <dgm:bulletEnabled val="1"/>
        </dgm:presLayoutVars>
      </dgm:prSet>
      <dgm:spPr/>
    </dgm:pt>
    <dgm:pt modelId="{D6AABA37-CE04-40DB-859E-BF8ABE4782F2}" type="pres">
      <dgm:prSet presAssocID="{884F4AD7-6B2C-4E92-AC91-E1E3AB129125}" presName="bgRect" presStyleLbl="node1" presStyleIdx="2" presStyleCnt="3"/>
      <dgm:spPr/>
    </dgm:pt>
    <dgm:pt modelId="{9C04517C-D5CF-41CD-BD75-39A0C6A50468}" type="pres">
      <dgm:prSet presAssocID="{884F4AD7-6B2C-4E92-AC91-E1E3AB129125}" presName="parentNode" presStyleLbl="node1" presStyleIdx="2" presStyleCnt="3">
        <dgm:presLayoutVars>
          <dgm:chMax val="0"/>
          <dgm:bulletEnabled val="1"/>
        </dgm:presLayoutVars>
      </dgm:prSet>
      <dgm:spPr/>
    </dgm:pt>
    <dgm:pt modelId="{90186A5A-B8EB-4390-A838-E3B64204E915}" type="pres">
      <dgm:prSet presAssocID="{884F4AD7-6B2C-4E92-AC91-E1E3AB129125}" presName="childNode" presStyleLbl="node1" presStyleIdx="2" presStyleCnt="3">
        <dgm:presLayoutVars>
          <dgm:bulletEnabled val="1"/>
        </dgm:presLayoutVars>
      </dgm:prSet>
      <dgm:spPr/>
    </dgm:pt>
  </dgm:ptLst>
  <dgm:cxnLst>
    <dgm:cxn modelId="{72E22C01-CFE3-469A-A7B5-EA0B06E724CD}" srcId="{4273EA8D-07AB-47B5-BF73-2C2AC8C6F2F7}" destId="{884F4AD7-6B2C-4E92-AC91-E1E3AB129125}" srcOrd="2" destOrd="0" parTransId="{1378097B-75BB-4819-B1A8-D22178684154}" sibTransId="{C9ED8E2F-20EF-4DC4-BD8E-098FCCEF2F61}"/>
    <dgm:cxn modelId="{E087C513-24B9-4305-A4D1-A34B597BEF3D}" type="presOf" srcId="{884F4AD7-6B2C-4E92-AC91-E1E3AB129125}" destId="{9C04517C-D5CF-41CD-BD75-39A0C6A50468}" srcOrd="1" destOrd="0" presId="urn:microsoft.com/office/officeart/2005/8/layout/hProcess7"/>
    <dgm:cxn modelId="{DA6A7669-CE86-478E-B015-D0940787AF95}" srcId="{884F4AD7-6B2C-4E92-AC91-E1E3AB129125}" destId="{61539B0B-E21C-47B8-9A03-4BC099F56874}" srcOrd="0" destOrd="0" parTransId="{F74C2C79-E949-4608-8EB2-66C573FDEDE8}" sibTransId="{CCA88993-F11E-4A25-A235-F363EDFFD06E}"/>
    <dgm:cxn modelId="{7AE1D851-12B8-4BAA-89E4-9AF3B4EB369E}" srcId="{E8680E8B-080C-4ABC-A9A3-EC0A0099BB98}" destId="{7D683FD7-3F8F-4C12-9F85-F671A72CD607}" srcOrd="0" destOrd="0" parTransId="{1944D391-1C56-44DC-B645-D52B9062D68B}" sibTransId="{96A5E6A3-B046-4982-A00D-CB743DF4F55B}"/>
    <dgm:cxn modelId="{3BAB2179-EA29-40AB-9413-6179ED4734B1}" type="presOf" srcId="{543949B1-B9F9-44F4-A417-99639BE888FA}" destId="{1A269A09-309A-4C29-8627-33FDA40EFA03}" srcOrd="0" destOrd="0" presId="urn:microsoft.com/office/officeart/2005/8/layout/hProcess7"/>
    <dgm:cxn modelId="{48B2CD7F-37C6-4CDE-B186-85962BDD9CAC}" srcId="{4273EA8D-07AB-47B5-BF73-2C2AC8C6F2F7}" destId="{E8680E8B-080C-4ABC-A9A3-EC0A0099BB98}" srcOrd="0" destOrd="0" parTransId="{2C4C01C6-FE11-49C9-AF98-CFED7DDFEC83}" sibTransId="{F15843B6-AABD-4C7A-ACD8-6816113F0BC1}"/>
    <dgm:cxn modelId="{4D6A6589-4CB3-4C2A-A365-C75BA7D6ED6B}" type="presOf" srcId="{7D683FD7-3F8F-4C12-9F85-F671A72CD607}" destId="{7066A00F-7F2C-4B34-BDF1-B5C2B37A8C00}" srcOrd="0" destOrd="0" presId="urn:microsoft.com/office/officeart/2005/8/layout/hProcess7"/>
    <dgm:cxn modelId="{6BE2CB99-1581-4752-AC92-ECBDAE61F383}" type="presOf" srcId="{543949B1-B9F9-44F4-A417-99639BE888FA}" destId="{35842213-E82E-4D0C-A40A-ADD31247D7DF}" srcOrd="1" destOrd="0" presId="urn:microsoft.com/office/officeart/2005/8/layout/hProcess7"/>
    <dgm:cxn modelId="{3AB6F99A-4065-4289-B19D-BFD38F78A4CC}" type="presOf" srcId="{884F4AD7-6B2C-4E92-AC91-E1E3AB129125}" destId="{D6AABA37-CE04-40DB-859E-BF8ABE4782F2}" srcOrd="0" destOrd="0" presId="urn:microsoft.com/office/officeart/2005/8/layout/hProcess7"/>
    <dgm:cxn modelId="{CD04549D-EDA5-4663-A05C-35C87A7A518D}" type="presOf" srcId="{E8680E8B-080C-4ABC-A9A3-EC0A0099BB98}" destId="{C93D219A-3C9B-46E4-8FCF-0F70D13158E4}" srcOrd="0" destOrd="0" presId="urn:microsoft.com/office/officeart/2005/8/layout/hProcess7"/>
    <dgm:cxn modelId="{5AAB14A3-FB76-4ACC-A96A-BDCD6BFA7F05}" type="presOf" srcId="{E8680E8B-080C-4ABC-A9A3-EC0A0099BB98}" destId="{D3F33067-435E-4B40-916A-170C33A9DBF2}" srcOrd="1" destOrd="0" presId="urn:microsoft.com/office/officeart/2005/8/layout/hProcess7"/>
    <dgm:cxn modelId="{2119E3A4-5BB1-43B4-A7E7-587BFE33FC94}" srcId="{543949B1-B9F9-44F4-A417-99639BE888FA}" destId="{182C7B2C-B1EA-4370-8834-CEA7693567CA}" srcOrd="0" destOrd="0" parTransId="{48F25761-DD7E-4574-99C7-8F9656468F25}" sibTransId="{E740B5A6-04C3-4BDB-BD94-4D808916E73A}"/>
    <dgm:cxn modelId="{70CE35B6-D40B-4632-8605-D003198F1178}" type="presOf" srcId="{182C7B2C-B1EA-4370-8834-CEA7693567CA}" destId="{525A6320-5DCD-42F6-BBFB-7EDFFF63FE55}" srcOrd="0" destOrd="0" presId="urn:microsoft.com/office/officeart/2005/8/layout/hProcess7"/>
    <dgm:cxn modelId="{EBD96ECF-B6E7-452D-B667-8DC100E32812}" srcId="{4273EA8D-07AB-47B5-BF73-2C2AC8C6F2F7}" destId="{543949B1-B9F9-44F4-A417-99639BE888FA}" srcOrd="1" destOrd="0" parTransId="{DBED933E-4EBC-48ED-8639-FCEDA291081B}" sibTransId="{215FE1ED-B990-4CF9-8161-78A5ED08BC5E}"/>
    <dgm:cxn modelId="{FAB150D7-E829-4DDF-8BC9-E0F2BC995182}" type="presOf" srcId="{4273EA8D-07AB-47B5-BF73-2C2AC8C6F2F7}" destId="{832A24A1-C662-4E21-8FE5-AAA26E75565F}" srcOrd="0" destOrd="0" presId="urn:microsoft.com/office/officeart/2005/8/layout/hProcess7"/>
    <dgm:cxn modelId="{21E0B2EE-7D84-404F-A6AA-D3DB0A852C87}" type="presOf" srcId="{61539B0B-E21C-47B8-9A03-4BC099F56874}" destId="{90186A5A-B8EB-4390-A838-E3B64204E915}" srcOrd="0" destOrd="0" presId="urn:microsoft.com/office/officeart/2005/8/layout/hProcess7"/>
    <dgm:cxn modelId="{EE26A11D-8B7A-4BB3-B3C6-B231DA32800F}" type="presParOf" srcId="{832A24A1-C662-4E21-8FE5-AAA26E75565F}" destId="{D1B57CF6-2AD8-44EC-A8A5-275BB9A1692B}" srcOrd="0" destOrd="0" presId="urn:microsoft.com/office/officeart/2005/8/layout/hProcess7"/>
    <dgm:cxn modelId="{D8A28FFE-087C-4163-A556-4408FAC137AD}" type="presParOf" srcId="{D1B57CF6-2AD8-44EC-A8A5-275BB9A1692B}" destId="{C93D219A-3C9B-46E4-8FCF-0F70D13158E4}" srcOrd="0" destOrd="0" presId="urn:microsoft.com/office/officeart/2005/8/layout/hProcess7"/>
    <dgm:cxn modelId="{F85198F5-445E-46A7-9695-5749E18B17AE}" type="presParOf" srcId="{D1B57CF6-2AD8-44EC-A8A5-275BB9A1692B}" destId="{D3F33067-435E-4B40-916A-170C33A9DBF2}" srcOrd="1" destOrd="0" presId="urn:microsoft.com/office/officeart/2005/8/layout/hProcess7"/>
    <dgm:cxn modelId="{2C4371B8-3067-48AC-9173-B5C12246C68D}" type="presParOf" srcId="{D1B57CF6-2AD8-44EC-A8A5-275BB9A1692B}" destId="{7066A00F-7F2C-4B34-BDF1-B5C2B37A8C00}" srcOrd="2" destOrd="0" presId="urn:microsoft.com/office/officeart/2005/8/layout/hProcess7"/>
    <dgm:cxn modelId="{89C0E4D5-44E4-48FC-B337-5BD78A50FFC6}" type="presParOf" srcId="{832A24A1-C662-4E21-8FE5-AAA26E75565F}" destId="{6EDB13E2-427D-4985-9821-EC05B494E7C6}" srcOrd="1" destOrd="0" presId="urn:microsoft.com/office/officeart/2005/8/layout/hProcess7"/>
    <dgm:cxn modelId="{A3D7EDA4-7BCC-4347-9BAA-B80588FA3EF1}" type="presParOf" srcId="{832A24A1-C662-4E21-8FE5-AAA26E75565F}" destId="{7AAD125D-9B90-403F-ADBE-480732CAB83A}" srcOrd="2" destOrd="0" presId="urn:microsoft.com/office/officeart/2005/8/layout/hProcess7"/>
    <dgm:cxn modelId="{DD7255E9-CC65-4E9D-9011-3747BD13FE62}" type="presParOf" srcId="{7AAD125D-9B90-403F-ADBE-480732CAB83A}" destId="{D0071137-3C79-4796-9E68-C2C9069AB962}" srcOrd="0" destOrd="0" presId="urn:microsoft.com/office/officeart/2005/8/layout/hProcess7"/>
    <dgm:cxn modelId="{77EDA6EA-B45D-47C4-924D-335EE9D08992}" type="presParOf" srcId="{7AAD125D-9B90-403F-ADBE-480732CAB83A}" destId="{A3839CA8-F38D-4B35-8B6E-8003BF5DDE60}" srcOrd="1" destOrd="0" presId="urn:microsoft.com/office/officeart/2005/8/layout/hProcess7"/>
    <dgm:cxn modelId="{80D79C5C-4F9C-4BBD-BCE8-89E647F1FAC3}" type="presParOf" srcId="{7AAD125D-9B90-403F-ADBE-480732CAB83A}" destId="{43C9D77F-F048-44DA-AAAB-2F9D47732BE8}" srcOrd="2" destOrd="0" presId="urn:microsoft.com/office/officeart/2005/8/layout/hProcess7"/>
    <dgm:cxn modelId="{515757BA-B771-4498-8EE4-A465F0AE8045}" type="presParOf" srcId="{832A24A1-C662-4E21-8FE5-AAA26E75565F}" destId="{DADC226B-1172-44C0-A6E5-DD44809C254C}" srcOrd="3" destOrd="0" presId="urn:microsoft.com/office/officeart/2005/8/layout/hProcess7"/>
    <dgm:cxn modelId="{9C10A9A8-3290-4D89-A436-DDA98B702573}" type="presParOf" srcId="{832A24A1-C662-4E21-8FE5-AAA26E75565F}" destId="{42F8CCEE-1BBE-433E-A754-A7719B101B09}" srcOrd="4" destOrd="0" presId="urn:microsoft.com/office/officeart/2005/8/layout/hProcess7"/>
    <dgm:cxn modelId="{8C195F5E-6317-4636-9A94-AE09B2DAAE58}" type="presParOf" srcId="{42F8CCEE-1BBE-433E-A754-A7719B101B09}" destId="{1A269A09-309A-4C29-8627-33FDA40EFA03}" srcOrd="0" destOrd="0" presId="urn:microsoft.com/office/officeart/2005/8/layout/hProcess7"/>
    <dgm:cxn modelId="{476DD33C-64C4-43E5-B045-A70FA64E13B5}" type="presParOf" srcId="{42F8CCEE-1BBE-433E-A754-A7719B101B09}" destId="{35842213-E82E-4D0C-A40A-ADD31247D7DF}" srcOrd="1" destOrd="0" presId="urn:microsoft.com/office/officeart/2005/8/layout/hProcess7"/>
    <dgm:cxn modelId="{E06F47BD-3A02-4142-89AC-27E17F8B4254}" type="presParOf" srcId="{42F8CCEE-1BBE-433E-A754-A7719B101B09}" destId="{525A6320-5DCD-42F6-BBFB-7EDFFF63FE55}" srcOrd="2" destOrd="0" presId="urn:microsoft.com/office/officeart/2005/8/layout/hProcess7"/>
    <dgm:cxn modelId="{5890FA2B-068E-4B8C-AC62-B23CC33CB9F7}" type="presParOf" srcId="{832A24A1-C662-4E21-8FE5-AAA26E75565F}" destId="{22BCB19B-2D5E-4C97-A087-A6AF3DA78ED8}" srcOrd="5" destOrd="0" presId="urn:microsoft.com/office/officeart/2005/8/layout/hProcess7"/>
    <dgm:cxn modelId="{D94AD045-571D-4520-ADF2-5DAF4DB87B29}" type="presParOf" srcId="{832A24A1-C662-4E21-8FE5-AAA26E75565F}" destId="{A7F05D7B-A7A2-441F-A6EA-D46366F63FC3}" srcOrd="6" destOrd="0" presId="urn:microsoft.com/office/officeart/2005/8/layout/hProcess7"/>
    <dgm:cxn modelId="{84B487D8-467C-40E8-B8BD-62E2BE2CF68D}" type="presParOf" srcId="{A7F05D7B-A7A2-441F-A6EA-D46366F63FC3}" destId="{D02FDE09-AB1A-4A31-AD13-272A3F775FBF}" srcOrd="0" destOrd="0" presId="urn:microsoft.com/office/officeart/2005/8/layout/hProcess7"/>
    <dgm:cxn modelId="{8C428C85-82E2-40FE-800C-DFDC327D7178}" type="presParOf" srcId="{A7F05D7B-A7A2-441F-A6EA-D46366F63FC3}" destId="{EC65F379-6329-4618-AC32-C5EAD536D1D1}" srcOrd="1" destOrd="0" presId="urn:microsoft.com/office/officeart/2005/8/layout/hProcess7"/>
    <dgm:cxn modelId="{6EF9129D-8451-4EB1-95F1-E2852FD3F935}" type="presParOf" srcId="{A7F05D7B-A7A2-441F-A6EA-D46366F63FC3}" destId="{A4D8A68F-7131-4736-A954-787733FE15B3}" srcOrd="2" destOrd="0" presId="urn:microsoft.com/office/officeart/2005/8/layout/hProcess7"/>
    <dgm:cxn modelId="{9E3F6CA1-4BEF-4E76-A2B2-259CC7A4EFE0}" type="presParOf" srcId="{832A24A1-C662-4E21-8FE5-AAA26E75565F}" destId="{EC0ADC41-770F-44E2-98BF-E33CC63295F4}" srcOrd="7" destOrd="0" presId="urn:microsoft.com/office/officeart/2005/8/layout/hProcess7"/>
    <dgm:cxn modelId="{75447ECE-D929-4B31-93D2-C2A5D85DE200}" type="presParOf" srcId="{832A24A1-C662-4E21-8FE5-AAA26E75565F}" destId="{8544A15E-5998-4F33-A394-E7CFD93C7DD1}" srcOrd="8" destOrd="0" presId="urn:microsoft.com/office/officeart/2005/8/layout/hProcess7"/>
    <dgm:cxn modelId="{0FEF178B-AEED-48A1-901E-9D7BF0D7C38E}" type="presParOf" srcId="{8544A15E-5998-4F33-A394-E7CFD93C7DD1}" destId="{D6AABA37-CE04-40DB-859E-BF8ABE4782F2}" srcOrd="0" destOrd="0" presId="urn:microsoft.com/office/officeart/2005/8/layout/hProcess7"/>
    <dgm:cxn modelId="{46BE6221-E64C-48D5-8965-079146ABA2A4}" type="presParOf" srcId="{8544A15E-5998-4F33-A394-E7CFD93C7DD1}" destId="{9C04517C-D5CF-41CD-BD75-39A0C6A50468}" srcOrd="1" destOrd="0" presId="urn:microsoft.com/office/officeart/2005/8/layout/hProcess7"/>
    <dgm:cxn modelId="{1769E082-4168-4978-A420-82F86CF0B24D}" type="presParOf" srcId="{8544A15E-5998-4F33-A394-E7CFD93C7DD1}" destId="{90186A5A-B8EB-4390-A838-E3B64204E915}"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E779AA-3625-44BF-8F11-908AA88EE37E}"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A98089A5-04D8-4C2E-81ED-205551B0876D}">
      <dgm:prSet phldrT="[Text]"/>
      <dgm:spPr/>
      <dgm:t>
        <a:bodyPr/>
        <a:lstStyle/>
        <a:p>
          <a:r>
            <a:rPr lang="nl-NL" dirty="0"/>
            <a:t>Deze MAAS Management Review presentatie over 2024</a:t>
          </a:r>
          <a:endParaRPr lang="en-US" dirty="0"/>
        </a:p>
      </dgm:t>
    </dgm:pt>
    <dgm:pt modelId="{D718C4FE-2CDB-4A85-8791-E9D6D98B6A61}" type="parTrans" cxnId="{0012B78E-AF3B-47FF-A568-33564A86EC31}">
      <dgm:prSet/>
      <dgm:spPr/>
      <dgm:t>
        <a:bodyPr/>
        <a:lstStyle/>
        <a:p>
          <a:endParaRPr lang="en-US"/>
        </a:p>
      </dgm:t>
    </dgm:pt>
    <dgm:pt modelId="{95173521-A869-4FE2-A8E8-39B34BCF91CB}" type="sibTrans" cxnId="{0012B78E-AF3B-47FF-A568-33564A86EC31}">
      <dgm:prSet/>
      <dgm:spPr/>
      <dgm:t>
        <a:bodyPr/>
        <a:lstStyle/>
        <a:p>
          <a:endParaRPr lang="en-US"/>
        </a:p>
      </dgm:t>
    </dgm:pt>
    <dgm:pt modelId="{A3B0F3DD-9139-4434-A964-93E4DEDB10DC}">
      <dgm:prSet phldrT="[Text]" custT="1"/>
      <dgm:spPr/>
      <dgm:t>
        <a:bodyPr/>
        <a:lstStyle/>
        <a:p>
          <a:r>
            <a:rPr lang="en-US" sz="900" dirty="0"/>
            <a:t> </a:t>
          </a:r>
          <a:r>
            <a:rPr lang="nl-NL" sz="900" b="1" noProof="0" dirty="0"/>
            <a:t>Niet openbaar</a:t>
          </a:r>
          <a:r>
            <a:rPr lang="nl-NL" sz="900" noProof="0" dirty="0"/>
            <a:t>, ter inzage voor interne en externe auditoren;</a:t>
          </a:r>
        </a:p>
      </dgm:t>
    </dgm:pt>
    <dgm:pt modelId="{0EB9FB74-5C5D-4E21-BDA0-08534B636644}" type="parTrans" cxnId="{6A33F495-01A6-4855-9E75-A6FA3D535828}">
      <dgm:prSet/>
      <dgm:spPr/>
      <dgm:t>
        <a:bodyPr/>
        <a:lstStyle/>
        <a:p>
          <a:endParaRPr lang="en-US"/>
        </a:p>
      </dgm:t>
    </dgm:pt>
    <dgm:pt modelId="{3E25479B-B634-45F8-ACC5-0E1B1750CF99}" type="sibTrans" cxnId="{6A33F495-01A6-4855-9E75-A6FA3D535828}">
      <dgm:prSet/>
      <dgm:spPr/>
      <dgm:t>
        <a:bodyPr/>
        <a:lstStyle/>
        <a:p>
          <a:endParaRPr lang="en-US"/>
        </a:p>
      </dgm:t>
    </dgm:pt>
    <dgm:pt modelId="{D0E53A00-FBE5-4989-8E81-C52ECDE1EABB}">
      <dgm:prSet phldrT="[Text]"/>
      <dgm:spPr/>
      <dgm:t>
        <a:bodyPr/>
        <a:lstStyle/>
        <a:p>
          <a:r>
            <a:rPr lang="nl-NL" dirty="0"/>
            <a:t>MAAS Management Review (MR) verslag over 2024</a:t>
          </a:r>
        </a:p>
      </dgm:t>
    </dgm:pt>
    <dgm:pt modelId="{A44328EC-92F0-437C-809B-D3FF77580C5C}" type="parTrans" cxnId="{74161755-85C4-469D-8E60-1AC86E633E66}">
      <dgm:prSet/>
      <dgm:spPr/>
      <dgm:t>
        <a:bodyPr/>
        <a:lstStyle/>
        <a:p>
          <a:endParaRPr lang="en-US"/>
        </a:p>
      </dgm:t>
    </dgm:pt>
    <dgm:pt modelId="{742EB2AE-8BBC-4479-A42C-E21710AE6B25}" type="sibTrans" cxnId="{74161755-85C4-469D-8E60-1AC86E633E66}">
      <dgm:prSet/>
      <dgm:spPr/>
      <dgm:t>
        <a:bodyPr/>
        <a:lstStyle/>
        <a:p>
          <a:endParaRPr lang="en-US"/>
        </a:p>
      </dgm:t>
    </dgm:pt>
    <dgm:pt modelId="{ACF6AA34-9A20-4BBE-83D5-FE066DFE8343}">
      <dgm:prSet phldrT="[Text]" custT="1"/>
      <dgm:spPr/>
      <dgm:t>
        <a:bodyPr/>
        <a:lstStyle/>
        <a:p>
          <a:r>
            <a:rPr lang="nl-NL" sz="900" dirty="0"/>
            <a:t> </a:t>
          </a:r>
          <a:r>
            <a:rPr lang="nl-NL" sz="900" b="1" dirty="0"/>
            <a:t>Niet openbaar</a:t>
          </a:r>
          <a:r>
            <a:rPr lang="en-US" sz="900" dirty="0"/>
            <a:t>, </a:t>
          </a:r>
          <a:r>
            <a:rPr lang="nl-NL" sz="900" noProof="0" dirty="0"/>
            <a:t>ter inzage voor interne en externe auditoren; </a:t>
          </a:r>
        </a:p>
      </dgm:t>
    </dgm:pt>
    <dgm:pt modelId="{165FAAF1-1E0A-4E3D-9ED4-0A250691A79D}" type="parTrans" cxnId="{6B1D75AD-3478-47BC-B4E8-9AFE13BBDE7D}">
      <dgm:prSet/>
      <dgm:spPr/>
      <dgm:t>
        <a:bodyPr/>
        <a:lstStyle/>
        <a:p>
          <a:endParaRPr lang="en-US"/>
        </a:p>
      </dgm:t>
    </dgm:pt>
    <dgm:pt modelId="{D03C53E6-227C-4FA2-BCD8-110B09497B43}" type="sibTrans" cxnId="{6B1D75AD-3478-47BC-B4E8-9AFE13BBDE7D}">
      <dgm:prSet/>
      <dgm:spPr/>
      <dgm:t>
        <a:bodyPr/>
        <a:lstStyle/>
        <a:p>
          <a:endParaRPr lang="en-US"/>
        </a:p>
      </dgm:t>
    </dgm:pt>
    <dgm:pt modelId="{550442CC-B6D1-4FA3-A5F0-2841A2F6EDF4}">
      <dgm:prSet phldrT="[Text]"/>
      <dgm:spPr/>
      <dgm:t>
        <a:bodyPr/>
        <a:lstStyle/>
        <a:p>
          <a:r>
            <a:rPr lang="nl-NL" dirty="0"/>
            <a:t>Corporate Social Responsibility</a:t>
          </a:r>
        </a:p>
        <a:p>
          <a:r>
            <a:rPr lang="nl-NL" dirty="0"/>
            <a:t>MAAS JAARVERSLAG 2024  </a:t>
          </a:r>
          <a:endParaRPr lang="en-US" dirty="0"/>
        </a:p>
      </dgm:t>
    </dgm:pt>
    <dgm:pt modelId="{2F169136-785F-45D0-8156-29AE11B12AE4}" type="parTrans" cxnId="{49237FBD-D398-418E-967A-95D6675C5752}">
      <dgm:prSet/>
      <dgm:spPr/>
      <dgm:t>
        <a:bodyPr/>
        <a:lstStyle/>
        <a:p>
          <a:endParaRPr lang="en-US"/>
        </a:p>
      </dgm:t>
    </dgm:pt>
    <dgm:pt modelId="{594607BB-5F64-4A6A-9DE8-859FB81B6A88}" type="sibTrans" cxnId="{49237FBD-D398-418E-967A-95D6675C5752}">
      <dgm:prSet/>
      <dgm:spPr/>
      <dgm:t>
        <a:bodyPr/>
        <a:lstStyle/>
        <a:p>
          <a:endParaRPr lang="en-US"/>
        </a:p>
      </dgm:t>
    </dgm:pt>
    <dgm:pt modelId="{CBB1E8C9-E050-41B3-AC89-54C470E40868}">
      <dgm:prSet phldrT="[Text]"/>
      <dgm:spPr/>
      <dgm:t>
        <a:bodyPr/>
        <a:lstStyle/>
        <a:p>
          <a:r>
            <a:rPr lang="nl-NL" dirty="0"/>
            <a:t> </a:t>
          </a:r>
          <a:r>
            <a:rPr lang="nl-NL" b="1" dirty="0"/>
            <a:t>Openbaar</a:t>
          </a:r>
          <a:r>
            <a:rPr lang="nl-NL" dirty="0"/>
            <a:t>, te raadplegen via MAAS Website, intern MAASWeb, UNGC en EcoVadis;</a:t>
          </a:r>
          <a:endParaRPr lang="en-US" dirty="0"/>
        </a:p>
      </dgm:t>
    </dgm:pt>
    <dgm:pt modelId="{D9504E9C-E5BF-42D5-AD8C-7A2CDF9D69ED}" type="parTrans" cxnId="{78515A32-B927-4F78-BD6F-C35A1C54D8B6}">
      <dgm:prSet/>
      <dgm:spPr/>
      <dgm:t>
        <a:bodyPr/>
        <a:lstStyle/>
        <a:p>
          <a:endParaRPr lang="en-US"/>
        </a:p>
      </dgm:t>
    </dgm:pt>
    <dgm:pt modelId="{C8005522-D89C-48E4-90DA-99959BD51C56}" type="sibTrans" cxnId="{78515A32-B927-4F78-BD6F-C35A1C54D8B6}">
      <dgm:prSet/>
      <dgm:spPr/>
      <dgm:t>
        <a:bodyPr/>
        <a:lstStyle/>
        <a:p>
          <a:endParaRPr lang="en-US"/>
        </a:p>
      </dgm:t>
    </dgm:pt>
    <dgm:pt modelId="{9E9C0115-8565-43B2-8E75-3ABC0D81418D}">
      <dgm:prSet custT="1"/>
      <dgm:spPr/>
      <dgm:t>
        <a:bodyPr/>
        <a:lstStyle/>
        <a:p>
          <a:r>
            <a:rPr lang="nl-NL" sz="900" dirty="0"/>
            <a:t> Geïntegreerd verslag voor ISO9001, 14001, 45001, met tevens overige eisen belanghebbenden zoals CO</a:t>
          </a:r>
          <a:r>
            <a:rPr lang="nl-NL" sz="900" baseline="-25000" dirty="0"/>
            <a:t>2</a:t>
          </a:r>
          <a:r>
            <a:rPr lang="nl-NL" sz="900" dirty="0"/>
            <a:t>-Prestatieladder en privacy (AVG).</a:t>
          </a:r>
          <a:endParaRPr lang="en-US" sz="900" dirty="0"/>
        </a:p>
      </dgm:t>
    </dgm:pt>
    <dgm:pt modelId="{F08A2692-ED9D-4C96-B4AC-79676132B327}" type="parTrans" cxnId="{8D3E83A1-ACB0-492C-9D5D-2CE6712D587B}">
      <dgm:prSet/>
      <dgm:spPr/>
      <dgm:t>
        <a:bodyPr/>
        <a:lstStyle/>
        <a:p>
          <a:endParaRPr lang="en-US"/>
        </a:p>
      </dgm:t>
    </dgm:pt>
    <dgm:pt modelId="{E6FB809F-85BD-4046-AE6E-9FFF0BB56E56}" type="sibTrans" cxnId="{8D3E83A1-ACB0-492C-9D5D-2CE6712D587B}">
      <dgm:prSet/>
      <dgm:spPr/>
      <dgm:t>
        <a:bodyPr/>
        <a:lstStyle/>
        <a:p>
          <a:endParaRPr lang="en-US"/>
        </a:p>
      </dgm:t>
    </dgm:pt>
    <dgm:pt modelId="{3D560276-8F3A-43D2-9B95-6CE32AC7C0BA}">
      <dgm:prSet phldrT="[Text]" custT="1"/>
      <dgm:spPr/>
      <dgm:t>
        <a:bodyPr/>
        <a:lstStyle/>
        <a:p>
          <a:r>
            <a:rPr lang="nl-NL" sz="900" dirty="0"/>
            <a:t> Gedetailleerde verslaglegging directiebeoordeling (besluiten) t.a.v. het MAAS Managementsysteem;</a:t>
          </a:r>
          <a:endParaRPr lang="en-US" sz="900" dirty="0"/>
        </a:p>
      </dgm:t>
    </dgm:pt>
    <dgm:pt modelId="{5AF0AA0E-92D3-4BF5-909B-1F1E5ED58D25}" type="parTrans" cxnId="{B0CA32B8-0069-4E01-9CD2-0FFDD5095167}">
      <dgm:prSet/>
      <dgm:spPr/>
      <dgm:t>
        <a:bodyPr/>
        <a:lstStyle/>
        <a:p>
          <a:endParaRPr lang="en-US"/>
        </a:p>
      </dgm:t>
    </dgm:pt>
    <dgm:pt modelId="{ECC551AB-8553-44A0-A141-749670693C01}" type="sibTrans" cxnId="{B0CA32B8-0069-4E01-9CD2-0FFDD5095167}">
      <dgm:prSet/>
      <dgm:spPr/>
      <dgm:t>
        <a:bodyPr/>
        <a:lstStyle/>
        <a:p>
          <a:endParaRPr lang="en-US"/>
        </a:p>
      </dgm:t>
    </dgm:pt>
    <dgm:pt modelId="{E4B1BE13-C209-46F5-A28A-AF7F5DD15421}">
      <dgm:prSet phldrT="[Text]" custT="1"/>
      <dgm:spPr/>
      <dgm:t>
        <a:bodyPr/>
        <a:lstStyle/>
        <a:p>
          <a:r>
            <a:rPr lang="nl-NL" sz="900" noProof="0" dirty="0"/>
            <a:t> </a:t>
          </a:r>
          <a:r>
            <a:rPr lang="nl-NL" sz="900" b="1" noProof="0" dirty="0"/>
            <a:t>Betreft de daadwerkelijke Management Review/ Directiebeoordelingsbijeenkomst</a:t>
          </a:r>
          <a:r>
            <a:rPr lang="nl-NL" sz="900" b="0" noProof="0" dirty="0"/>
            <a:t>;</a:t>
          </a:r>
          <a:r>
            <a:rPr lang="nl-NL" sz="900" b="1" noProof="0" dirty="0"/>
            <a:t> </a:t>
          </a:r>
        </a:p>
      </dgm:t>
    </dgm:pt>
    <dgm:pt modelId="{1E7D10B9-A1B7-420B-BCF4-34B607E1FCC2}" type="parTrans" cxnId="{6585EE5C-6058-4C3C-B742-BF79CB2BA043}">
      <dgm:prSet/>
      <dgm:spPr/>
      <dgm:t>
        <a:bodyPr/>
        <a:lstStyle/>
        <a:p>
          <a:endParaRPr lang="en-US"/>
        </a:p>
      </dgm:t>
    </dgm:pt>
    <dgm:pt modelId="{BB1E26B4-1B50-4DA0-8E4F-8D8D27808F6B}" type="sibTrans" cxnId="{6585EE5C-6058-4C3C-B742-BF79CB2BA043}">
      <dgm:prSet/>
      <dgm:spPr/>
      <dgm:t>
        <a:bodyPr/>
        <a:lstStyle/>
        <a:p>
          <a:endParaRPr lang="en-US"/>
        </a:p>
      </dgm:t>
    </dgm:pt>
    <dgm:pt modelId="{135631C7-B9D5-4F47-9E3E-2E030BFFA709}">
      <dgm:prSet phldrT="[Text]"/>
      <dgm:spPr/>
      <dgm:t>
        <a:bodyPr/>
        <a:lstStyle/>
        <a:p>
          <a:r>
            <a:rPr lang="nl-NL" dirty="0"/>
            <a:t> Verslaglegging doelen en resultaten Kwaliteit, Milieu &amp; CO</a:t>
          </a:r>
          <a:r>
            <a:rPr lang="nl-NL" baseline="-25000" dirty="0"/>
            <a:t>2</a:t>
          </a:r>
          <a:r>
            <a:rPr lang="nl-NL" dirty="0"/>
            <a:t>, Gezond &amp; Veilig Werken, Ethiek en Duurzaam inkopen conform GRI en CSRD / ESRS </a:t>
          </a:r>
          <a:endParaRPr lang="en-US" dirty="0"/>
        </a:p>
      </dgm:t>
    </dgm:pt>
    <dgm:pt modelId="{E7F6B672-19E0-4E88-A78E-73049DCE0C42}" type="parTrans" cxnId="{8793F5FA-6ADC-4C55-95FE-E48A214107D7}">
      <dgm:prSet/>
      <dgm:spPr/>
      <dgm:t>
        <a:bodyPr/>
        <a:lstStyle/>
        <a:p>
          <a:endParaRPr lang="en-US"/>
        </a:p>
      </dgm:t>
    </dgm:pt>
    <dgm:pt modelId="{858549C1-D602-453E-9C85-61DE9ACB8C13}" type="sibTrans" cxnId="{8793F5FA-6ADC-4C55-95FE-E48A214107D7}">
      <dgm:prSet/>
      <dgm:spPr/>
      <dgm:t>
        <a:bodyPr/>
        <a:lstStyle/>
        <a:p>
          <a:endParaRPr lang="en-US"/>
        </a:p>
      </dgm:t>
    </dgm:pt>
    <dgm:pt modelId="{15B7F0B6-0193-47D5-B1F2-67EBBD03C1A0}">
      <dgm:prSet phldrT="[Text]"/>
      <dgm:spPr/>
      <dgm:t>
        <a:bodyPr/>
        <a:lstStyle/>
        <a:p>
          <a:r>
            <a:rPr lang="nl-NL" dirty="0"/>
            <a:t> Gebruikt zowel als </a:t>
          </a:r>
          <a:r>
            <a:rPr lang="nl-NL" noProof="0" dirty="0"/>
            <a:t>geheel zelfstandig CSR verslag &amp; als openbare bijlage bij Management Review;</a:t>
          </a:r>
        </a:p>
      </dgm:t>
    </dgm:pt>
    <dgm:pt modelId="{13D425D2-9AA0-403F-820D-F90A5A852923}" type="parTrans" cxnId="{04402859-A1AD-4F7D-AF2B-2BC2770DE2CF}">
      <dgm:prSet/>
      <dgm:spPr/>
      <dgm:t>
        <a:bodyPr/>
        <a:lstStyle/>
        <a:p>
          <a:endParaRPr lang="en-US"/>
        </a:p>
      </dgm:t>
    </dgm:pt>
    <dgm:pt modelId="{14D062BD-D82D-44E2-9657-4D0DA99FE64A}" type="sibTrans" cxnId="{04402859-A1AD-4F7D-AF2B-2BC2770DE2CF}">
      <dgm:prSet/>
      <dgm:spPr/>
      <dgm:t>
        <a:bodyPr/>
        <a:lstStyle/>
        <a:p>
          <a:endParaRPr lang="en-US"/>
        </a:p>
      </dgm:t>
    </dgm:pt>
    <dgm:pt modelId="{AF7657E1-B724-4618-B4B8-7E8C579C14E3}">
      <dgm:prSet phldrT="[Text]" custT="1"/>
      <dgm:spPr/>
      <dgm:t>
        <a:bodyPr/>
        <a:lstStyle/>
        <a:p>
          <a:r>
            <a:rPr lang="nl-NL" sz="900" noProof="0" dirty="0"/>
            <a:t> Powerpoint is korte leidraad voor het gedetailleerde MR verslag en het openbare CSR verslag </a:t>
          </a:r>
        </a:p>
      </dgm:t>
    </dgm:pt>
    <dgm:pt modelId="{30209721-3560-45FE-98A9-170D586B32F9}" type="parTrans" cxnId="{B2EE6EF8-672E-4B4D-B057-0F9842017154}">
      <dgm:prSet/>
      <dgm:spPr/>
      <dgm:t>
        <a:bodyPr/>
        <a:lstStyle/>
        <a:p>
          <a:endParaRPr lang="en-US"/>
        </a:p>
      </dgm:t>
    </dgm:pt>
    <dgm:pt modelId="{2FAE9E1A-CAFD-4F6D-8FCE-723B38AB9492}" type="sibTrans" cxnId="{B2EE6EF8-672E-4B4D-B057-0F9842017154}">
      <dgm:prSet/>
      <dgm:spPr/>
      <dgm:t>
        <a:bodyPr/>
        <a:lstStyle/>
        <a:p>
          <a:endParaRPr lang="en-US"/>
        </a:p>
      </dgm:t>
    </dgm:pt>
    <dgm:pt modelId="{64AEC318-85FD-4388-9B54-3F6D26BF09AB}" type="pres">
      <dgm:prSet presAssocID="{E7E779AA-3625-44BF-8F11-908AA88EE37E}" presName="Name0" presStyleCnt="0">
        <dgm:presLayoutVars>
          <dgm:dir/>
          <dgm:animLvl val="lvl"/>
          <dgm:resizeHandles val="exact"/>
        </dgm:presLayoutVars>
      </dgm:prSet>
      <dgm:spPr/>
    </dgm:pt>
    <dgm:pt modelId="{2C8EB00B-7A24-4817-9F2E-10FCD96C749E}" type="pres">
      <dgm:prSet presAssocID="{A98089A5-04D8-4C2E-81ED-205551B0876D}" presName="linNode" presStyleCnt="0"/>
      <dgm:spPr/>
    </dgm:pt>
    <dgm:pt modelId="{2E1854BC-06B6-492F-9BFE-5B908C00F3D1}" type="pres">
      <dgm:prSet presAssocID="{A98089A5-04D8-4C2E-81ED-205551B0876D}" presName="parentText" presStyleLbl="node1" presStyleIdx="0" presStyleCnt="3" custScaleY="100303">
        <dgm:presLayoutVars>
          <dgm:chMax val="1"/>
          <dgm:bulletEnabled val="1"/>
        </dgm:presLayoutVars>
      </dgm:prSet>
      <dgm:spPr/>
    </dgm:pt>
    <dgm:pt modelId="{A9E4BD70-5DEA-44CD-A95D-4CDC8D30B6A7}" type="pres">
      <dgm:prSet presAssocID="{A98089A5-04D8-4C2E-81ED-205551B0876D}" presName="descendantText" presStyleLbl="alignAccFollowNode1" presStyleIdx="0" presStyleCnt="3">
        <dgm:presLayoutVars>
          <dgm:bulletEnabled val="1"/>
        </dgm:presLayoutVars>
      </dgm:prSet>
      <dgm:spPr/>
    </dgm:pt>
    <dgm:pt modelId="{697026D9-7530-43F4-86E5-EEF9330F9740}" type="pres">
      <dgm:prSet presAssocID="{95173521-A869-4FE2-A8E8-39B34BCF91CB}" presName="sp" presStyleCnt="0"/>
      <dgm:spPr/>
    </dgm:pt>
    <dgm:pt modelId="{783A76B8-BBCB-43DB-A01B-C94EC31B90D2}" type="pres">
      <dgm:prSet presAssocID="{D0E53A00-FBE5-4989-8E81-C52ECDE1EABB}" presName="linNode" presStyleCnt="0"/>
      <dgm:spPr/>
    </dgm:pt>
    <dgm:pt modelId="{D589234F-FB79-43DE-8F64-A7CB7E01E5B1}" type="pres">
      <dgm:prSet presAssocID="{D0E53A00-FBE5-4989-8E81-C52ECDE1EABB}" presName="parentText" presStyleLbl="node1" presStyleIdx="1" presStyleCnt="3">
        <dgm:presLayoutVars>
          <dgm:chMax val="1"/>
          <dgm:bulletEnabled val="1"/>
        </dgm:presLayoutVars>
      </dgm:prSet>
      <dgm:spPr/>
    </dgm:pt>
    <dgm:pt modelId="{28D8931D-447A-449B-B60D-DF6B34AA3238}" type="pres">
      <dgm:prSet presAssocID="{D0E53A00-FBE5-4989-8E81-C52ECDE1EABB}" presName="descendantText" presStyleLbl="alignAccFollowNode1" presStyleIdx="1" presStyleCnt="3" custLinFactNeighborY="0">
        <dgm:presLayoutVars>
          <dgm:bulletEnabled val="1"/>
        </dgm:presLayoutVars>
      </dgm:prSet>
      <dgm:spPr/>
    </dgm:pt>
    <dgm:pt modelId="{6FB97146-58E7-44AF-AAB3-7D97B8C25B65}" type="pres">
      <dgm:prSet presAssocID="{742EB2AE-8BBC-4479-A42C-E21710AE6B25}" presName="sp" presStyleCnt="0"/>
      <dgm:spPr/>
    </dgm:pt>
    <dgm:pt modelId="{03011BE6-7AD3-4291-9FEE-AEED61D95846}" type="pres">
      <dgm:prSet presAssocID="{550442CC-B6D1-4FA3-A5F0-2841A2F6EDF4}" presName="linNode" presStyleCnt="0"/>
      <dgm:spPr/>
    </dgm:pt>
    <dgm:pt modelId="{7C066729-0B4D-4D78-9052-D2D17CE1673B}" type="pres">
      <dgm:prSet presAssocID="{550442CC-B6D1-4FA3-A5F0-2841A2F6EDF4}" presName="parentText" presStyleLbl="node1" presStyleIdx="2" presStyleCnt="3">
        <dgm:presLayoutVars>
          <dgm:chMax val="1"/>
          <dgm:bulletEnabled val="1"/>
        </dgm:presLayoutVars>
      </dgm:prSet>
      <dgm:spPr/>
    </dgm:pt>
    <dgm:pt modelId="{465F3A19-3BA5-471F-9D86-BC5589B95FD9}" type="pres">
      <dgm:prSet presAssocID="{550442CC-B6D1-4FA3-A5F0-2841A2F6EDF4}" presName="descendantText" presStyleLbl="alignAccFollowNode1" presStyleIdx="2" presStyleCnt="3" custLinFactNeighborX="0">
        <dgm:presLayoutVars>
          <dgm:bulletEnabled val="1"/>
        </dgm:presLayoutVars>
      </dgm:prSet>
      <dgm:spPr/>
    </dgm:pt>
  </dgm:ptLst>
  <dgm:cxnLst>
    <dgm:cxn modelId="{30630405-2626-41FB-BF24-250745ECC480}" type="presOf" srcId="{ACF6AA34-9A20-4BBE-83D5-FE066DFE8343}" destId="{28D8931D-447A-449B-B60D-DF6B34AA3238}" srcOrd="0" destOrd="0" presId="urn:microsoft.com/office/officeart/2005/8/layout/vList5"/>
    <dgm:cxn modelId="{D0C07109-8BCA-4A3D-8A00-CA223CA072BD}" type="presOf" srcId="{135631C7-B9D5-4F47-9E3E-2E030BFFA709}" destId="{465F3A19-3BA5-471F-9D86-BC5589B95FD9}" srcOrd="0" destOrd="2" presId="urn:microsoft.com/office/officeart/2005/8/layout/vList5"/>
    <dgm:cxn modelId="{18CDAE0F-9F46-46DD-823E-F41ECCF054B0}" type="presOf" srcId="{9E9C0115-8565-43B2-8E75-3ABC0D81418D}" destId="{28D8931D-447A-449B-B60D-DF6B34AA3238}" srcOrd="0" destOrd="2" presId="urn:microsoft.com/office/officeart/2005/8/layout/vList5"/>
    <dgm:cxn modelId="{54EEB827-ABA0-4E1C-9FF5-126A9F42CA19}" type="presOf" srcId="{E4B1BE13-C209-46F5-A28A-AF7F5DD15421}" destId="{A9E4BD70-5DEA-44CD-A95D-4CDC8D30B6A7}" srcOrd="0" destOrd="1" presId="urn:microsoft.com/office/officeart/2005/8/layout/vList5"/>
    <dgm:cxn modelId="{F26E9B2B-8FD7-4544-B872-1BA21AA1FB89}" type="presOf" srcId="{A98089A5-04D8-4C2E-81ED-205551B0876D}" destId="{2E1854BC-06B6-492F-9BFE-5B908C00F3D1}" srcOrd="0" destOrd="0" presId="urn:microsoft.com/office/officeart/2005/8/layout/vList5"/>
    <dgm:cxn modelId="{78515A32-B927-4F78-BD6F-C35A1C54D8B6}" srcId="{550442CC-B6D1-4FA3-A5F0-2841A2F6EDF4}" destId="{CBB1E8C9-E050-41B3-AC89-54C470E40868}" srcOrd="0" destOrd="0" parTransId="{D9504E9C-E5BF-42D5-AD8C-7A2CDF9D69ED}" sibTransId="{C8005522-D89C-48E4-90DA-99959BD51C56}"/>
    <dgm:cxn modelId="{6585EE5C-6058-4C3C-B742-BF79CB2BA043}" srcId="{A98089A5-04D8-4C2E-81ED-205551B0876D}" destId="{E4B1BE13-C209-46F5-A28A-AF7F5DD15421}" srcOrd="1" destOrd="0" parTransId="{1E7D10B9-A1B7-420B-BCF4-34B607E1FCC2}" sibTransId="{BB1E26B4-1B50-4DA0-8E4F-8D8D27808F6B}"/>
    <dgm:cxn modelId="{2B4DB862-41F2-4DE5-AA77-2383B3FAC315}" type="presOf" srcId="{A3B0F3DD-9139-4434-A964-93E4DEDB10DC}" destId="{A9E4BD70-5DEA-44CD-A95D-4CDC8D30B6A7}" srcOrd="0" destOrd="0" presId="urn:microsoft.com/office/officeart/2005/8/layout/vList5"/>
    <dgm:cxn modelId="{74161755-85C4-469D-8E60-1AC86E633E66}" srcId="{E7E779AA-3625-44BF-8F11-908AA88EE37E}" destId="{D0E53A00-FBE5-4989-8E81-C52ECDE1EABB}" srcOrd="1" destOrd="0" parTransId="{A44328EC-92F0-437C-809B-D3FF77580C5C}" sibTransId="{742EB2AE-8BBC-4479-A42C-E21710AE6B25}"/>
    <dgm:cxn modelId="{04402859-A1AD-4F7D-AF2B-2BC2770DE2CF}" srcId="{550442CC-B6D1-4FA3-A5F0-2841A2F6EDF4}" destId="{15B7F0B6-0193-47D5-B1F2-67EBBD03C1A0}" srcOrd="1" destOrd="0" parTransId="{13D425D2-9AA0-403F-820D-F90A5A852923}" sibTransId="{14D062BD-D82D-44E2-9657-4D0DA99FE64A}"/>
    <dgm:cxn modelId="{23FFA78B-F8BA-42E3-BD0A-5BAA4CCCF13E}" type="presOf" srcId="{E7E779AA-3625-44BF-8F11-908AA88EE37E}" destId="{64AEC318-85FD-4388-9B54-3F6D26BF09AB}" srcOrd="0" destOrd="0" presId="urn:microsoft.com/office/officeart/2005/8/layout/vList5"/>
    <dgm:cxn modelId="{0012B78E-AF3B-47FF-A568-33564A86EC31}" srcId="{E7E779AA-3625-44BF-8F11-908AA88EE37E}" destId="{A98089A5-04D8-4C2E-81ED-205551B0876D}" srcOrd="0" destOrd="0" parTransId="{D718C4FE-2CDB-4A85-8791-E9D6D98B6A61}" sibTransId="{95173521-A869-4FE2-A8E8-39B34BCF91CB}"/>
    <dgm:cxn modelId="{6A33F495-01A6-4855-9E75-A6FA3D535828}" srcId="{A98089A5-04D8-4C2E-81ED-205551B0876D}" destId="{A3B0F3DD-9139-4434-A964-93E4DEDB10DC}" srcOrd="0" destOrd="0" parTransId="{0EB9FB74-5C5D-4E21-BDA0-08534B636644}" sibTransId="{3E25479B-B634-45F8-ACC5-0E1B1750CF99}"/>
    <dgm:cxn modelId="{5AA2939B-16C2-4820-B167-77838BAE5219}" type="presOf" srcId="{3D560276-8F3A-43D2-9B95-6CE32AC7C0BA}" destId="{28D8931D-447A-449B-B60D-DF6B34AA3238}" srcOrd="0" destOrd="1" presId="urn:microsoft.com/office/officeart/2005/8/layout/vList5"/>
    <dgm:cxn modelId="{8D3E83A1-ACB0-492C-9D5D-2CE6712D587B}" srcId="{D0E53A00-FBE5-4989-8E81-C52ECDE1EABB}" destId="{9E9C0115-8565-43B2-8E75-3ABC0D81418D}" srcOrd="2" destOrd="0" parTransId="{F08A2692-ED9D-4C96-B4AC-79676132B327}" sibTransId="{E6FB809F-85BD-4046-AE6E-9FFF0BB56E56}"/>
    <dgm:cxn modelId="{6B1D75AD-3478-47BC-B4E8-9AFE13BBDE7D}" srcId="{D0E53A00-FBE5-4989-8E81-C52ECDE1EABB}" destId="{ACF6AA34-9A20-4BBE-83D5-FE066DFE8343}" srcOrd="0" destOrd="0" parTransId="{165FAAF1-1E0A-4E3D-9ED4-0A250691A79D}" sibTransId="{D03C53E6-227C-4FA2-BCD8-110B09497B43}"/>
    <dgm:cxn modelId="{B0CA32B8-0069-4E01-9CD2-0FFDD5095167}" srcId="{D0E53A00-FBE5-4989-8E81-C52ECDE1EABB}" destId="{3D560276-8F3A-43D2-9B95-6CE32AC7C0BA}" srcOrd="1" destOrd="0" parTransId="{5AF0AA0E-92D3-4BF5-909B-1F1E5ED58D25}" sibTransId="{ECC551AB-8553-44A0-A141-749670693C01}"/>
    <dgm:cxn modelId="{49237FBD-D398-418E-967A-95D6675C5752}" srcId="{E7E779AA-3625-44BF-8F11-908AA88EE37E}" destId="{550442CC-B6D1-4FA3-A5F0-2841A2F6EDF4}" srcOrd="2" destOrd="0" parTransId="{2F169136-785F-45D0-8156-29AE11B12AE4}" sibTransId="{594607BB-5F64-4A6A-9DE8-859FB81B6A88}"/>
    <dgm:cxn modelId="{8FCD17C7-E2F0-4CA3-A211-858FDA8B4851}" type="presOf" srcId="{15B7F0B6-0193-47D5-B1F2-67EBBD03C1A0}" destId="{465F3A19-3BA5-471F-9D86-BC5589B95FD9}" srcOrd="0" destOrd="1" presId="urn:microsoft.com/office/officeart/2005/8/layout/vList5"/>
    <dgm:cxn modelId="{454C28E4-A3E3-4B14-8C19-0CC24DE55A41}" type="presOf" srcId="{550442CC-B6D1-4FA3-A5F0-2841A2F6EDF4}" destId="{7C066729-0B4D-4D78-9052-D2D17CE1673B}" srcOrd="0" destOrd="0" presId="urn:microsoft.com/office/officeart/2005/8/layout/vList5"/>
    <dgm:cxn modelId="{54BFF4E5-AB4D-4CF4-BB41-DCE53012F8BA}" type="presOf" srcId="{CBB1E8C9-E050-41B3-AC89-54C470E40868}" destId="{465F3A19-3BA5-471F-9D86-BC5589B95FD9}" srcOrd="0" destOrd="0" presId="urn:microsoft.com/office/officeart/2005/8/layout/vList5"/>
    <dgm:cxn modelId="{F501DFE7-B2B1-40ED-B78A-67B4733DCC59}" type="presOf" srcId="{D0E53A00-FBE5-4989-8E81-C52ECDE1EABB}" destId="{D589234F-FB79-43DE-8F64-A7CB7E01E5B1}" srcOrd="0" destOrd="0" presId="urn:microsoft.com/office/officeart/2005/8/layout/vList5"/>
    <dgm:cxn modelId="{95F8B9F0-3D0C-47F5-A892-B962A971F2E6}" type="presOf" srcId="{AF7657E1-B724-4618-B4B8-7E8C579C14E3}" destId="{A9E4BD70-5DEA-44CD-A95D-4CDC8D30B6A7}" srcOrd="0" destOrd="2" presId="urn:microsoft.com/office/officeart/2005/8/layout/vList5"/>
    <dgm:cxn modelId="{B2EE6EF8-672E-4B4D-B057-0F9842017154}" srcId="{A98089A5-04D8-4C2E-81ED-205551B0876D}" destId="{AF7657E1-B724-4618-B4B8-7E8C579C14E3}" srcOrd="2" destOrd="0" parTransId="{30209721-3560-45FE-98A9-170D586B32F9}" sibTransId="{2FAE9E1A-CAFD-4F6D-8FCE-723B38AB9492}"/>
    <dgm:cxn modelId="{8793F5FA-6ADC-4C55-95FE-E48A214107D7}" srcId="{550442CC-B6D1-4FA3-A5F0-2841A2F6EDF4}" destId="{135631C7-B9D5-4F47-9E3E-2E030BFFA709}" srcOrd="2" destOrd="0" parTransId="{E7F6B672-19E0-4E88-A78E-73049DCE0C42}" sibTransId="{858549C1-D602-453E-9C85-61DE9ACB8C13}"/>
    <dgm:cxn modelId="{7B90FE72-AF2E-4221-92D6-06D82F336C5A}" type="presParOf" srcId="{64AEC318-85FD-4388-9B54-3F6D26BF09AB}" destId="{2C8EB00B-7A24-4817-9F2E-10FCD96C749E}" srcOrd="0" destOrd="0" presId="urn:microsoft.com/office/officeart/2005/8/layout/vList5"/>
    <dgm:cxn modelId="{D026D251-B969-4372-A200-40F501786EB6}" type="presParOf" srcId="{2C8EB00B-7A24-4817-9F2E-10FCD96C749E}" destId="{2E1854BC-06B6-492F-9BFE-5B908C00F3D1}" srcOrd="0" destOrd="0" presId="urn:microsoft.com/office/officeart/2005/8/layout/vList5"/>
    <dgm:cxn modelId="{AABC815C-8ADA-41FA-8E4F-7F9AF6A66DF0}" type="presParOf" srcId="{2C8EB00B-7A24-4817-9F2E-10FCD96C749E}" destId="{A9E4BD70-5DEA-44CD-A95D-4CDC8D30B6A7}" srcOrd="1" destOrd="0" presId="urn:microsoft.com/office/officeart/2005/8/layout/vList5"/>
    <dgm:cxn modelId="{AACA5913-9D09-465F-832C-D96B7E607552}" type="presParOf" srcId="{64AEC318-85FD-4388-9B54-3F6D26BF09AB}" destId="{697026D9-7530-43F4-86E5-EEF9330F9740}" srcOrd="1" destOrd="0" presId="urn:microsoft.com/office/officeart/2005/8/layout/vList5"/>
    <dgm:cxn modelId="{1B8DDCE0-6C09-44B0-B554-48029F748311}" type="presParOf" srcId="{64AEC318-85FD-4388-9B54-3F6D26BF09AB}" destId="{783A76B8-BBCB-43DB-A01B-C94EC31B90D2}" srcOrd="2" destOrd="0" presId="urn:microsoft.com/office/officeart/2005/8/layout/vList5"/>
    <dgm:cxn modelId="{9B09AC41-413B-4D40-AC2B-328092223A10}" type="presParOf" srcId="{783A76B8-BBCB-43DB-A01B-C94EC31B90D2}" destId="{D589234F-FB79-43DE-8F64-A7CB7E01E5B1}" srcOrd="0" destOrd="0" presId="urn:microsoft.com/office/officeart/2005/8/layout/vList5"/>
    <dgm:cxn modelId="{3EBB2AFC-B123-4032-B2EF-B79B92E13D92}" type="presParOf" srcId="{783A76B8-BBCB-43DB-A01B-C94EC31B90D2}" destId="{28D8931D-447A-449B-B60D-DF6B34AA3238}" srcOrd="1" destOrd="0" presId="urn:microsoft.com/office/officeart/2005/8/layout/vList5"/>
    <dgm:cxn modelId="{37BEA142-372F-41FD-B0DD-A7C9CA92210A}" type="presParOf" srcId="{64AEC318-85FD-4388-9B54-3F6D26BF09AB}" destId="{6FB97146-58E7-44AF-AAB3-7D97B8C25B65}" srcOrd="3" destOrd="0" presId="urn:microsoft.com/office/officeart/2005/8/layout/vList5"/>
    <dgm:cxn modelId="{273331B4-16E0-4DD2-8AD0-A6A7C01A53B2}" type="presParOf" srcId="{64AEC318-85FD-4388-9B54-3F6D26BF09AB}" destId="{03011BE6-7AD3-4291-9FEE-AEED61D95846}" srcOrd="4" destOrd="0" presId="urn:microsoft.com/office/officeart/2005/8/layout/vList5"/>
    <dgm:cxn modelId="{BE1A0A8D-D401-4BB0-87EB-F2B0A42ED6BB}" type="presParOf" srcId="{03011BE6-7AD3-4291-9FEE-AEED61D95846}" destId="{7C066729-0B4D-4D78-9052-D2D17CE1673B}" srcOrd="0" destOrd="0" presId="urn:microsoft.com/office/officeart/2005/8/layout/vList5"/>
    <dgm:cxn modelId="{81EF9E6D-B9D2-4FDC-8536-D701AFBE9A68}" type="presParOf" srcId="{03011BE6-7AD3-4291-9FEE-AEED61D95846}" destId="{465F3A19-3BA5-471F-9D86-BC5589B95FD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5D565B-1D75-49E5-A8F7-59CE960EE72D}"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AFA0CDE1-6D99-4C61-B1F0-160236076F5B}">
      <dgm:prSet phldrT="[Text]" custT="1"/>
      <dgm:spPr/>
      <dgm:t>
        <a:bodyPr/>
        <a:lstStyle/>
        <a:p>
          <a:r>
            <a:rPr lang="nl-NL" sz="1000" dirty="0"/>
            <a:t>Zorgvuldige uitvoering kwaliteit, ethiek en duurzaam inkopen 2025-2030 binnen kaders van o.a. IT en IMPACT@ ORIGIN</a:t>
          </a:r>
          <a:endParaRPr lang="en-US" sz="1000" dirty="0"/>
        </a:p>
      </dgm:t>
    </dgm:pt>
    <dgm:pt modelId="{0E03B11C-949E-49D4-8EBC-B169D84E55C3}" type="parTrans" cxnId="{83FD40F1-CCB1-4836-ABA3-8519689B1091}">
      <dgm:prSet/>
      <dgm:spPr/>
      <dgm:t>
        <a:bodyPr/>
        <a:lstStyle/>
        <a:p>
          <a:endParaRPr lang="en-US"/>
        </a:p>
      </dgm:t>
    </dgm:pt>
    <dgm:pt modelId="{F7FF5C0D-63F6-4782-BD53-458AF96DEE2F}" type="sibTrans" cxnId="{83FD40F1-CCB1-4836-ABA3-8519689B1091}">
      <dgm:prSet custT="1"/>
      <dgm:spPr/>
      <dgm:t>
        <a:bodyPr/>
        <a:lstStyle/>
        <a:p>
          <a:r>
            <a:rPr lang="nl-NL" sz="1000" dirty="0"/>
            <a:t>Innovatieve implementatie ontwikkelingen  rond </a:t>
          </a:r>
          <a:r>
            <a:rPr lang="nl-NL" sz="1000" dirty="0" err="1"/>
            <a:t>due</a:t>
          </a:r>
          <a:r>
            <a:rPr lang="nl-NL" sz="1000" dirty="0"/>
            <a:t> diligence </a:t>
          </a:r>
          <a:endParaRPr lang="en-US" sz="1000" dirty="0"/>
        </a:p>
      </dgm:t>
    </dgm:pt>
    <dgm:pt modelId="{99B5C4BC-204D-49D8-B834-3CC2093D7A2B}">
      <dgm:prSet phldrT="[Text]"/>
      <dgm:spPr/>
      <dgm:t>
        <a:bodyPr/>
        <a:lstStyle/>
        <a:p>
          <a:r>
            <a:rPr lang="nl-NL" dirty="0"/>
            <a:t>Kwaliteit, Ethiek &amp; Duurzame Inkoop (</a:t>
          </a:r>
          <a:r>
            <a:rPr lang="nl-NL" dirty="0" err="1"/>
            <a:t>Sustainable</a:t>
          </a:r>
          <a:r>
            <a:rPr lang="nl-NL" dirty="0"/>
            <a:t> Procurement)</a:t>
          </a:r>
          <a:endParaRPr lang="en-US" dirty="0"/>
        </a:p>
      </dgm:t>
    </dgm:pt>
    <dgm:pt modelId="{3C9D7188-F8CC-4BE0-8F45-73B9EC76F073}" type="parTrans" cxnId="{8CA832CA-113A-4456-A208-D39508FE1F2A}">
      <dgm:prSet/>
      <dgm:spPr/>
      <dgm:t>
        <a:bodyPr/>
        <a:lstStyle/>
        <a:p>
          <a:endParaRPr lang="en-US"/>
        </a:p>
      </dgm:t>
    </dgm:pt>
    <dgm:pt modelId="{554E56E4-797D-42B5-A3D7-984F8387A691}" type="sibTrans" cxnId="{8CA832CA-113A-4456-A208-D39508FE1F2A}">
      <dgm:prSet/>
      <dgm:spPr/>
      <dgm:t>
        <a:bodyPr/>
        <a:lstStyle/>
        <a:p>
          <a:endParaRPr lang="en-US"/>
        </a:p>
      </dgm:t>
    </dgm:pt>
    <dgm:pt modelId="{ABBAC32A-6FF3-4737-8BE9-ABABE79444CE}">
      <dgm:prSet phldrT="[Text]" custT="1"/>
      <dgm:spPr/>
      <dgm:t>
        <a:bodyPr/>
        <a:lstStyle/>
        <a:p>
          <a:r>
            <a:rPr lang="nl-NL" sz="1000" dirty="0"/>
            <a:t>Innovatieve implementatie  van nieuwe uitdagingen G&amp;VW (AI, klimaat-adaptatie) </a:t>
          </a:r>
          <a:endParaRPr lang="en-US" sz="1000" dirty="0"/>
        </a:p>
      </dgm:t>
    </dgm:pt>
    <dgm:pt modelId="{7A444A82-B9A2-4279-B07A-0B21B0FD3546}" type="parTrans" cxnId="{21C5F047-3968-4673-956A-A353F6E7E230}">
      <dgm:prSet/>
      <dgm:spPr/>
      <dgm:t>
        <a:bodyPr/>
        <a:lstStyle/>
        <a:p>
          <a:endParaRPr lang="en-US"/>
        </a:p>
      </dgm:t>
    </dgm:pt>
    <dgm:pt modelId="{1006A2ED-A80C-4EB8-B8A2-B9EAC22429B9}" type="sibTrans" cxnId="{21C5F047-3968-4673-956A-A353F6E7E230}">
      <dgm:prSet custT="1"/>
      <dgm:spPr/>
      <dgm:t>
        <a:bodyPr/>
        <a:lstStyle/>
        <a:p>
          <a:r>
            <a:rPr lang="nl-NL" sz="1000"/>
            <a:t>Slagvaardige </a:t>
          </a:r>
          <a:r>
            <a:rPr lang="nl-NL" sz="1000" dirty="0"/>
            <a:t>G&amp;</a:t>
          </a:r>
          <a:r>
            <a:rPr lang="nl-NL" sz="1000"/>
            <a:t>VW activiteiten 2025-2030 </a:t>
          </a:r>
          <a:r>
            <a:rPr lang="nl-NL" sz="1000" dirty="0"/>
            <a:t>binnen kaders van o.a. HR en IMPACT@ SOCIAL</a:t>
          </a:r>
          <a:endParaRPr lang="en-US" sz="1000" dirty="0"/>
        </a:p>
      </dgm:t>
    </dgm:pt>
    <dgm:pt modelId="{4551E6EB-0795-458E-951F-E79B8A768EA0}">
      <dgm:prSet phldrT="[Text]"/>
      <dgm:spPr/>
      <dgm:t>
        <a:bodyPr/>
        <a:lstStyle/>
        <a:p>
          <a:r>
            <a:rPr lang="nl-NL" dirty="0"/>
            <a:t>Gezond &amp; Veilig Werken (G&amp;VW)</a:t>
          </a:r>
          <a:endParaRPr lang="en-US" dirty="0"/>
        </a:p>
      </dgm:t>
    </dgm:pt>
    <dgm:pt modelId="{3E275256-F4DB-4130-A0D1-924493D7DAA9}" type="parTrans" cxnId="{819B3245-2B44-42E1-A025-B137B0F2A07E}">
      <dgm:prSet/>
      <dgm:spPr/>
      <dgm:t>
        <a:bodyPr/>
        <a:lstStyle/>
        <a:p>
          <a:endParaRPr lang="en-US"/>
        </a:p>
      </dgm:t>
    </dgm:pt>
    <dgm:pt modelId="{0C34E5B8-A52D-4CED-862A-4CA1C24C2C7E}" type="sibTrans" cxnId="{819B3245-2B44-42E1-A025-B137B0F2A07E}">
      <dgm:prSet/>
      <dgm:spPr/>
      <dgm:t>
        <a:bodyPr/>
        <a:lstStyle/>
        <a:p>
          <a:endParaRPr lang="en-US"/>
        </a:p>
      </dgm:t>
    </dgm:pt>
    <dgm:pt modelId="{7A2D4555-7447-4DDE-B3EA-84273F392C86}">
      <dgm:prSet phldrT="[Text]" custT="1"/>
      <dgm:spPr/>
      <dgm:t>
        <a:bodyPr/>
        <a:lstStyle/>
        <a:p>
          <a:r>
            <a:rPr lang="nl-NL" sz="1000" dirty="0"/>
            <a:t>Milieu &amp; klimaat aanpak 2025-2030 binnen kaders van o.a. SBTi, CO</a:t>
          </a:r>
          <a:r>
            <a:rPr lang="nl-NL" sz="1000" baseline="-25000" dirty="0"/>
            <a:t>2</a:t>
          </a:r>
          <a:r>
            <a:rPr lang="nl-NL" sz="1000" dirty="0"/>
            <a:t> 4.0 en IMPACT@ FOOTPRINT </a:t>
          </a:r>
          <a:endParaRPr lang="en-US" sz="1200" dirty="0"/>
        </a:p>
      </dgm:t>
    </dgm:pt>
    <dgm:pt modelId="{1A9307AF-465B-4936-8493-F6864C16EAC8}" type="parTrans" cxnId="{9A328EE7-9E4A-42D8-9073-8CB07F203C0C}">
      <dgm:prSet/>
      <dgm:spPr/>
      <dgm:t>
        <a:bodyPr/>
        <a:lstStyle/>
        <a:p>
          <a:endParaRPr lang="en-US"/>
        </a:p>
      </dgm:t>
    </dgm:pt>
    <dgm:pt modelId="{F2E5FDE5-A326-4315-B4CB-9650124C4795}" type="sibTrans" cxnId="{9A328EE7-9E4A-42D8-9073-8CB07F203C0C}">
      <dgm:prSet custT="1"/>
      <dgm:spPr/>
      <dgm:t>
        <a:bodyPr/>
        <a:lstStyle/>
        <a:p>
          <a:r>
            <a:rPr lang="nl-NL" sz="1000" dirty="0"/>
            <a:t>Innovatieve implementatie evoluerende milieu wet- &amp; regelgeving (circulair, hergebruik, scheiding)</a:t>
          </a:r>
          <a:endParaRPr lang="en-US" sz="1000" dirty="0"/>
        </a:p>
      </dgm:t>
    </dgm:pt>
    <dgm:pt modelId="{E9550A6B-BC6F-43F0-8516-EE3CEB2E31DF}">
      <dgm:prSet phldrT="[Text]"/>
      <dgm:spPr/>
      <dgm:t>
        <a:bodyPr/>
        <a:lstStyle/>
        <a:p>
          <a:r>
            <a:rPr lang="nl-NL" dirty="0"/>
            <a:t>Milieu &amp; CO</a:t>
          </a:r>
          <a:r>
            <a:rPr lang="nl-NL" baseline="-25000" dirty="0"/>
            <a:t>2</a:t>
          </a:r>
          <a:endParaRPr lang="en-US" baseline="-25000" dirty="0"/>
        </a:p>
      </dgm:t>
    </dgm:pt>
    <dgm:pt modelId="{5694261B-0274-44BF-9B70-1D3FBD4F77DF}" type="parTrans" cxnId="{336F57AD-A3F8-4903-B688-DB67490D959F}">
      <dgm:prSet/>
      <dgm:spPr/>
      <dgm:t>
        <a:bodyPr/>
        <a:lstStyle/>
        <a:p>
          <a:endParaRPr lang="en-US"/>
        </a:p>
      </dgm:t>
    </dgm:pt>
    <dgm:pt modelId="{A07448F1-540B-4179-A62B-1FAFB64D8259}" type="sibTrans" cxnId="{336F57AD-A3F8-4903-B688-DB67490D959F}">
      <dgm:prSet/>
      <dgm:spPr/>
      <dgm:t>
        <a:bodyPr/>
        <a:lstStyle/>
        <a:p>
          <a:endParaRPr lang="en-US"/>
        </a:p>
      </dgm:t>
    </dgm:pt>
    <dgm:pt modelId="{34767746-A744-402D-B2B4-A19184FD99B2}" type="pres">
      <dgm:prSet presAssocID="{1A5D565B-1D75-49E5-A8F7-59CE960EE72D}" presName="Name0" presStyleCnt="0">
        <dgm:presLayoutVars>
          <dgm:chMax/>
          <dgm:chPref/>
          <dgm:dir/>
          <dgm:animLvl val="lvl"/>
        </dgm:presLayoutVars>
      </dgm:prSet>
      <dgm:spPr/>
    </dgm:pt>
    <dgm:pt modelId="{5121A330-87F3-470B-905A-A21A134F54F2}" type="pres">
      <dgm:prSet presAssocID="{AFA0CDE1-6D99-4C61-B1F0-160236076F5B}" presName="composite" presStyleCnt="0"/>
      <dgm:spPr/>
    </dgm:pt>
    <dgm:pt modelId="{2F520D07-0791-4793-A08E-07C6F93150EA}" type="pres">
      <dgm:prSet presAssocID="{AFA0CDE1-6D99-4C61-B1F0-160236076F5B}" presName="Parent1" presStyleLbl="node1" presStyleIdx="0" presStyleCnt="6" custLinFactNeighborX="-622">
        <dgm:presLayoutVars>
          <dgm:chMax val="1"/>
          <dgm:chPref val="1"/>
          <dgm:bulletEnabled val="1"/>
        </dgm:presLayoutVars>
      </dgm:prSet>
      <dgm:spPr/>
    </dgm:pt>
    <dgm:pt modelId="{7F9E56E1-DCFC-41A6-9A48-7DB2CE91F284}" type="pres">
      <dgm:prSet presAssocID="{AFA0CDE1-6D99-4C61-B1F0-160236076F5B}" presName="Childtext1" presStyleLbl="revTx" presStyleIdx="0" presStyleCnt="3">
        <dgm:presLayoutVars>
          <dgm:chMax val="0"/>
          <dgm:chPref val="0"/>
          <dgm:bulletEnabled val="1"/>
        </dgm:presLayoutVars>
      </dgm:prSet>
      <dgm:spPr/>
    </dgm:pt>
    <dgm:pt modelId="{D0593F26-D4C3-4A38-BB56-D90C30427AA8}" type="pres">
      <dgm:prSet presAssocID="{AFA0CDE1-6D99-4C61-B1F0-160236076F5B}" presName="BalanceSpacing" presStyleCnt="0"/>
      <dgm:spPr/>
    </dgm:pt>
    <dgm:pt modelId="{000B2847-960F-4A2E-BC57-9A425E864707}" type="pres">
      <dgm:prSet presAssocID="{AFA0CDE1-6D99-4C61-B1F0-160236076F5B}" presName="BalanceSpacing1" presStyleCnt="0"/>
      <dgm:spPr/>
    </dgm:pt>
    <dgm:pt modelId="{89B6BB1E-B689-4271-A043-44E179F4F930}" type="pres">
      <dgm:prSet presAssocID="{F7FF5C0D-63F6-4782-BD53-458AF96DEE2F}" presName="Accent1Text" presStyleLbl="node1" presStyleIdx="1" presStyleCnt="6" custLinFactNeighborX="1418" custLinFactNeighborY="-154"/>
      <dgm:spPr/>
    </dgm:pt>
    <dgm:pt modelId="{976514F2-EBE1-4E09-A4BC-C762D0604133}" type="pres">
      <dgm:prSet presAssocID="{F7FF5C0D-63F6-4782-BD53-458AF96DEE2F}" presName="spaceBetweenRectangles" presStyleCnt="0"/>
      <dgm:spPr/>
    </dgm:pt>
    <dgm:pt modelId="{D70AA229-279D-4111-8B49-B646285CF8D0}" type="pres">
      <dgm:prSet presAssocID="{ABBAC32A-6FF3-4737-8BE9-ABABE79444CE}" presName="composite" presStyleCnt="0"/>
      <dgm:spPr/>
    </dgm:pt>
    <dgm:pt modelId="{3483236A-682A-4627-8584-24E819689992}" type="pres">
      <dgm:prSet presAssocID="{ABBAC32A-6FF3-4737-8BE9-ABABE79444CE}" presName="Parent1" presStyleLbl="node1" presStyleIdx="2" presStyleCnt="6">
        <dgm:presLayoutVars>
          <dgm:chMax val="1"/>
          <dgm:chPref val="1"/>
          <dgm:bulletEnabled val="1"/>
        </dgm:presLayoutVars>
      </dgm:prSet>
      <dgm:spPr/>
    </dgm:pt>
    <dgm:pt modelId="{B4FAC747-D70B-4BFE-A157-E176B994503A}" type="pres">
      <dgm:prSet presAssocID="{ABBAC32A-6FF3-4737-8BE9-ABABE79444CE}" presName="Childtext1" presStyleLbl="revTx" presStyleIdx="1" presStyleCnt="3">
        <dgm:presLayoutVars>
          <dgm:chMax val="0"/>
          <dgm:chPref val="0"/>
          <dgm:bulletEnabled val="1"/>
        </dgm:presLayoutVars>
      </dgm:prSet>
      <dgm:spPr/>
    </dgm:pt>
    <dgm:pt modelId="{634334FF-1E51-415B-911C-B6FF2624441C}" type="pres">
      <dgm:prSet presAssocID="{ABBAC32A-6FF3-4737-8BE9-ABABE79444CE}" presName="BalanceSpacing" presStyleCnt="0"/>
      <dgm:spPr/>
    </dgm:pt>
    <dgm:pt modelId="{7CD06E05-151C-452A-BF75-B27944456077}" type="pres">
      <dgm:prSet presAssocID="{ABBAC32A-6FF3-4737-8BE9-ABABE79444CE}" presName="BalanceSpacing1" presStyleCnt="0"/>
      <dgm:spPr/>
    </dgm:pt>
    <dgm:pt modelId="{33E22A19-1C3F-4A85-9BD1-29691CFE62BC}" type="pres">
      <dgm:prSet presAssocID="{1006A2ED-A80C-4EB8-B8A2-B9EAC22429B9}" presName="Accent1Text" presStyleLbl="node1" presStyleIdx="3" presStyleCnt="6" custScaleX="99814"/>
      <dgm:spPr/>
    </dgm:pt>
    <dgm:pt modelId="{760B8E6C-9F52-4097-A329-1F54AD54103F}" type="pres">
      <dgm:prSet presAssocID="{1006A2ED-A80C-4EB8-B8A2-B9EAC22429B9}" presName="spaceBetweenRectangles" presStyleCnt="0"/>
      <dgm:spPr/>
    </dgm:pt>
    <dgm:pt modelId="{DEA5D116-4118-4645-937E-DB6F5DEF9F35}" type="pres">
      <dgm:prSet presAssocID="{7A2D4555-7447-4DDE-B3EA-84273F392C86}" presName="composite" presStyleCnt="0"/>
      <dgm:spPr/>
    </dgm:pt>
    <dgm:pt modelId="{EE14C3A4-9FD6-45AC-959B-2AB7283770C8}" type="pres">
      <dgm:prSet presAssocID="{7A2D4555-7447-4DDE-B3EA-84273F392C86}" presName="Parent1" presStyleLbl="node1" presStyleIdx="4" presStyleCnt="6">
        <dgm:presLayoutVars>
          <dgm:chMax val="1"/>
          <dgm:chPref val="1"/>
          <dgm:bulletEnabled val="1"/>
        </dgm:presLayoutVars>
      </dgm:prSet>
      <dgm:spPr/>
    </dgm:pt>
    <dgm:pt modelId="{CC9FE777-C263-47B0-AE95-0DFA070B9D6E}" type="pres">
      <dgm:prSet presAssocID="{7A2D4555-7447-4DDE-B3EA-84273F392C86}" presName="Childtext1" presStyleLbl="revTx" presStyleIdx="2" presStyleCnt="3">
        <dgm:presLayoutVars>
          <dgm:chMax val="0"/>
          <dgm:chPref val="0"/>
          <dgm:bulletEnabled val="1"/>
        </dgm:presLayoutVars>
      </dgm:prSet>
      <dgm:spPr/>
    </dgm:pt>
    <dgm:pt modelId="{C7A7C171-F874-4AE6-8AC2-0335DE6F0A06}" type="pres">
      <dgm:prSet presAssocID="{7A2D4555-7447-4DDE-B3EA-84273F392C86}" presName="BalanceSpacing" presStyleCnt="0"/>
      <dgm:spPr/>
    </dgm:pt>
    <dgm:pt modelId="{786E7804-DC7E-49F7-B902-2D1D03077A68}" type="pres">
      <dgm:prSet presAssocID="{7A2D4555-7447-4DDE-B3EA-84273F392C86}" presName="BalanceSpacing1" presStyleCnt="0"/>
      <dgm:spPr/>
    </dgm:pt>
    <dgm:pt modelId="{1DC5B77E-3B2D-490B-99B7-020924BD8B1A}" type="pres">
      <dgm:prSet presAssocID="{F2E5FDE5-A326-4315-B4CB-9650124C4795}" presName="Accent1Text" presStyleLbl="node1" presStyleIdx="5" presStyleCnt="6"/>
      <dgm:spPr/>
    </dgm:pt>
  </dgm:ptLst>
  <dgm:cxnLst>
    <dgm:cxn modelId="{E8E68906-F607-49C3-B662-2866C3AE438F}" type="presOf" srcId="{4551E6EB-0795-458E-951F-E79B8A768EA0}" destId="{B4FAC747-D70B-4BFE-A157-E176B994503A}" srcOrd="0" destOrd="0" presId="urn:microsoft.com/office/officeart/2008/layout/AlternatingHexagons"/>
    <dgm:cxn modelId="{A22FE509-D5A8-4F1C-A437-754CFB57B909}" type="presOf" srcId="{99B5C4BC-204D-49D8-B834-3CC2093D7A2B}" destId="{7F9E56E1-DCFC-41A6-9A48-7DB2CE91F284}" srcOrd="0" destOrd="0" presId="urn:microsoft.com/office/officeart/2008/layout/AlternatingHexagons"/>
    <dgm:cxn modelId="{B7261E0D-109E-4481-AED2-121BA09555D9}" type="presOf" srcId="{1A5D565B-1D75-49E5-A8F7-59CE960EE72D}" destId="{34767746-A744-402D-B2B4-A19184FD99B2}" srcOrd="0" destOrd="0" presId="urn:microsoft.com/office/officeart/2008/layout/AlternatingHexagons"/>
    <dgm:cxn modelId="{07116213-11CD-473E-B56E-B74BF763C28B}" type="presOf" srcId="{1006A2ED-A80C-4EB8-B8A2-B9EAC22429B9}" destId="{33E22A19-1C3F-4A85-9BD1-29691CFE62BC}" srcOrd="0" destOrd="0" presId="urn:microsoft.com/office/officeart/2008/layout/AlternatingHexagons"/>
    <dgm:cxn modelId="{819B3245-2B44-42E1-A025-B137B0F2A07E}" srcId="{ABBAC32A-6FF3-4737-8BE9-ABABE79444CE}" destId="{4551E6EB-0795-458E-951F-E79B8A768EA0}" srcOrd="0" destOrd="0" parTransId="{3E275256-F4DB-4130-A0D1-924493D7DAA9}" sibTransId="{0C34E5B8-A52D-4CED-862A-4CA1C24C2C7E}"/>
    <dgm:cxn modelId="{D644E646-D9ED-4667-8B91-004A0FCB320B}" type="presOf" srcId="{E9550A6B-BC6F-43F0-8516-EE3CEB2E31DF}" destId="{CC9FE777-C263-47B0-AE95-0DFA070B9D6E}" srcOrd="0" destOrd="0" presId="urn:microsoft.com/office/officeart/2008/layout/AlternatingHexagons"/>
    <dgm:cxn modelId="{21C5F047-3968-4673-956A-A353F6E7E230}" srcId="{1A5D565B-1D75-49E5-A8F7-59CE960EE72D}" destId="{ABBAC32A-6FF3-4737-8BE9-ABABE79444CE}" srcOrd="1" destOrd="0" parTransId="{7A444A82-B9A2-4279-B07A-0B21B0FD3546}" sibTransId="{1006A2ED-A80C-4EB8-B8A2-B9EAC22429B9}"/>
    <dgm:cxn modelId="{83F06C76-2E5A-42D9-90BA-53939BE8809B}" type="presOf" srcId="{ABBAC32A-6FF3-4737-8BE9-ABABE79444CE}" destId="{3483236A-682A-4627-8584-24E819689992}" srcOrd="0" destOrd="0" presId="urn:microsoft.com/office/officeart/2008/layout/AlternatingHexagons"/>
    <dgm:cxn modelId="{7220CA76-2A72-447B-8AB9-77FD8ECCCCBD}" type="presOf" srcId="{AFA0CDE1-6D99-4C61-B1F0-160236076F5B}" destId="{2F520D07-0791-4793-A08E-07C6F93150EA}" srcOrd="0" destOrd="0" presId="urn:microsoft.com/office/officeart/2008/layout/AlternatingHexagons"/>
    <dgm:cxn modelId="{F7B9F2A4-F645-4034-B502-CB23097C7C1B}" type="presOf" srcId="{F2E5FDE5-A326-4315-B4CB-9650124C4795}" destId="{1DC5B77E-3B2D-490B-99B7-020924BD8B1A}" srcOrd="0" destOrd="0" presId="urn:microsoft.com/office/officeart/2008/layout/AlternatingHexagons"/>
    <dgm:cxn modelId="{4A2E66AB-F2CA-497C-ADE2-0F517F4BD0AB}" type="presOf" srcId="{F7FF5C0D-63F6-4782-BD53-458AF96DEE2F}" destId="{89B6BB1E-B689-4271-A043-44E179F4F930}" srcOrd="0" destOrd="0" presId="urn:microsoft.com/office/officeart/2008/layout/AlternatingHexagons"/>
    <dgm:cxn modelId="{336F57AD-A3F8-4903-B688-DB67490D959F}" srcId="{7A2D4555-7447-4DDE-B3EA-84273F392C86}" destId="{E9550A6B-BC6F-43F0-8516-EE3CEB2E31DF}" srcOrd="0" destOrd="0" parTransId="{5694261B-0274-44BF-9B70-1D3FBD4F77DF}" sibTransId="{A07448F1-540B-4179-A62B-1FAFB64D8259}"/>
    <dgm:cxn modelId="{706EDAB5-D165-427C-8EF7-B9DC3A9DBF49}" type="presOf" srcId="{7A2D4555-7447-4DDE-B3EA-84273F392C86}" destId="{EE14C3A4-9FD6-45AC-959B-2AB7283770C8}" srcOrd="0" destOrd="0" presId="urn:microsoft.com/office/officeart/2008/layout/AlternatingHexagons"/>
    <dgm:cxn modelId="{8CA832CA-113A-4456-A208-D39508FE1F2A}" srcId="{AFA0CDE1-6D99-4C61-B1F0-160236076F5B}" destId="{99B5C4BC-204D-49D8-B834-3CC2093D7A2B}" srcOrd="0" destOrd="0" parTransId="{3C9D7188-F8CC-4BE0-8F45-73B9EC76F073}" sibTransId="{554E56E4-797D-42B5-A3D7-984F8387A691}"/>
    <dgm:cxn modelId="{9A328EE7-9E4A-42D8-9073-8CB07F203C0C}" srcId="{1A5D565B-1D75-49E5-A8F7-59CE960EE72D}" destId="{7A2D4555-7447-4DDE-B3EA-84273F392C86}" srcOrd="2" destOrd="0" parTransId="{1A9307AF-465B-4936-8493-F6864C16EAC8}" sibTransId="{F2E5FDE5-A326-4315-B4CB-9650124C4795}"/>
    <dgm:cxn modelId="{83FD40F1-CCB1-4836-ABA3-8519689B1091}" srcId="{1A5D565B-1D75-49E5-A8F7-59CE960EE72D}" destId="{AFA0CDE1-6D99-4C61-B1F0-160236076F5B}" srcOrd="0" destOrd="0" parTransId="{0E03B11C-949E-49D4-8EBC-B169D84E55C3}" sibTransId="{F7FF5C0D-63F6-4782-BD53-458AF96DEE2F}"/>
    <dgm:cxn modelId="{E705871B-EE9F-495B-B093-DD3A3F277C56}" type="presParOf" srcId="{34767746-A744-402D-B2B4-A19184FD99B2}" destId="{5121A330-87F3-470B-905A-A21A134F54F2}" srcOrd="0" destOrd="0" presId="urn:microsoft.com/office/officeart/2008/layout/AlternatingHexagons"/>
    <dgm:cxn modelId="{F6037C2F-EE1C-4EE2-B9E3-8C2A2A5C9204}" type="presParOf" srcId="{5121A330-87F3-470B-905A-A21A134F54F2}" destId="{2F520D07-0791-4793-A08E-07C6F93150EA}" srcOrd="0" destOrd="0" presId="urn:microsoft.com/office/officeart/2008/layout/AlternatingHexagons"/>
    <dgm:cxn modelId="{F75B1090-BF95-4E1D-8ACD-29406235BB17}" type="presParOf" srcId="{5121A330-87F3-470B-905A-A21A134F54F2}" destId="{7F9E56E1-DCFC-41A6-9A48-7DB2CE91F284}" srcOrd="1" destOrd="0" presId="urn:microsoft.com/office/officeart/2008/layout/AlternatingHexagons"/>
    <dgm:cxn modelId="{8F68E1DB-4B84-4CC8-9097-A6425D6396B0}" type="presParOf" srcId="{5121A330-87F3-470B-905A-A21A134F54F2}" destId="{D0593F26-D4C3-4A38-BB56-D90C30427AA8}" srcOrd="2" destOrd="0" presId="urn:microsoft.com/office/officeart/2008/layout/AlternatingHexagons"/>
    <dgm:cxn modelId="{27906DEC-1104-40E5-A5C0-C6C7DC44F3C9}" type="presParOf" srcId="{5121A330-87F3-470B-905A-A21A134F54F2}" destId="{000B2847-960F-4A2E-BC57-9A425E864707}" srcOrd="3" destOrd="0" presId="urn:microsoft.com/office/officeart/2008/layout/AlternatingHexagons"/>
    <dgm:cxn modelId="{B435F517-49E0-45AF-925B-6990050282BD}" type="presParOf" srcId="{5121A330-87F3-470B-905A-A21A134F54F2}" destId="{89B6BB1E-B689-4271-A043-44E179F4F930}" srcOrd="4" destOrd="0" presId="urn:microsoft.com/office/officeart/2008/layout/AlternatingHexagons"/>
    <dgm:cxn modelId="{9345883E-B046-4DD7-B9BE-4F7427E7C6F3}" type="presParOf" srcId="{34767746-A744-402D-B2B4-A19184FD99B2}" destId="{976514F2-EBE1-4E09-A4BC-C762D0604133}" srcOrd="1" destOrd="0" presId="urn:microsoft.com/office/officeart/2008/layout/AlternatingHexagons"/>
    <dgm:cxn modelId="{57A30103-8AAB-40DF-A17D-BDD64354D299}" type="presParOf" srcId="{34767746-A744-402D-B2B4-A19184FD99B2}" destId="{D70AA229-279D-4111-8B49-B646285CF8D0}" srcOrd="2" destOrd="0" presId="urn:microsoft.com/office/officeart/2008/layout/AlternatingHexagons"/>
    <dgm:cxn modelId="{9614ED7F-312C-4092-B736-289543867112}" type="presParOf" srcId="{D70AA229-279D-4111-8B49-B646285CF8D0}" destId="{3483236A-682A-4627-8584-24E819689992}" srcOrd="0" destOrd="0" presId="urn:microsoft.com/office/officeart/2008/layout/AlternatingHexagons"/>
    <dgm:cxn modelId="{D917BFF2-0917-4250-9640-0E52A22F3860}" type="presParOf" srcId="{D70AA229-279D-4111-8B49-B646285CF8D0}" destId="{B4FAC747-D70B-4BFE-A157-E176B994503A}" srcOrd="1" destOrd="0" presId="urn:microsoft.com/office/officeart/2008/layout/AlternatingHexagons"/>
    <dgm:cxn modelId="{04F7A8A5-84C7-4A31-9479-29A819BA8481}" type="presParOf" srcId="{D70AA229-279D-4111-8B49-B646285CF8D0}" destId="{634334FF-1E51-415B-911C-B6FF2624441C}" srcOrd="2" destOrd="0" presId="urn:microsoft.com/office/officeart/2008/layout/AlternatingHexagons"/>
    <dgm:cxn modelId="{3C46087D-69EA-46A3-9609-4025AB6A2E24}" type="presParOf" srcId="{D70AA229-279D-4111-8B49-B646285CF8D0}" destId="{7CD06E05-151C-452A-BF75-B27944456077}" srcOrd="3" destOrd="0" presId="urn:microsoft.com/office/officeart/2008/layout/AlternatingHexagons"/>
    <dgm:cxn modelId="{7BDC97E3-E485-4C0F-B2B2-31E27EFDB53D}" type="presParOf" srcId="{D70AA229-279D-4111-8B49-B646285CF8D0}" destId="{33E22A19-1C3F-4A85-9BD1-29691CFE62BC}" srcOrd="4" destOrd="0" presId="urn:microsoft.com/office/officeart/2008/layout/AlternatingHexagons"/>
    <dgm:cxn modelId="{7FCE43DE-1A96-4FA3-8534-51A6E8FADA05}" type="presParOf" srcId="{34767746-A744-402D-B2B4-A19184FD99B2}" destId="{760B8E6C-9F52-4097-A329-1F54AD54103F}" srcOrd="3" destOrd="0" presId="urn:microsoft.com/office/officeart/2008/layout/AlternatingHexagons"/>
    <dgm:cxn modelId="{CA5E2D40-D3D4-4052-BD4D-D9FE1EF3F4D3}" type="presParOf" srcId="{34767746-A744-402D-B2B4-A19184FD99B2}" destId="{DEA5D116-4118-4645-937E-DB6F5DEF9F35}" srcOrd="4" destOrd="0" presId="urn:microsoft.com/office/officeart/2008/layout/AlternatingHexagons"/>
    <dgm:cxn modelId="{650C6F2F-3551-42F1-8F7E-9150BE7F20AF}" type="presParOf" srcId="{DEA5D116-4118-4645-937E-DB6F5DEF9F35}" destId="{EE14C3A4-9FD6-45AC-959B-2AB7283770C8}" srcOrd="0" destOrd="0" presId="urn:microsoft.com/office/officeart/2008/layout/AlternatingHexagons"/>
    <dgm:cxn modelId="{8DE253F8-017E-4CC8-91D3-6C00C39D2664}" type="presParOf" srcId="{DEA5D116-4118-4645-937E-DB6F5DEF9F35}" destId="{CC9FE777-C263-47B0-AE95-0DFA070B9D6E}" srcOrd="1" destOrd="0" presId="urn:microsoft.com/office/officeart/2008/layout/AlternatingHexagons"/>
    <dgm:cxn modelId="{0551627B-D345-4272-A406-23BFD0550832}" type="presParOf" srcId="{DEA5D116-4118-4645-937E-DB6F5DEF9F35}" destId="{C7A7C171-F874-4AE6-8AC2-0335DE6F0A06}" srcOrd="2" destOrd="0" presId="urn:microsoft.com/office/officeart/2008/layout/AlternatingHexagons"/>
    <dgm:cxn modelId="{B79D675E-F15F-438D-B091-E7FD01DF04FB}" type="presParOf" srcId="{DEA5D116-4118-4645-937E-DB6F5DEF9F35}" destId="{786E7804-DC7E-49F7-B902-2D1D03077A68}" srcOrd="3" destOrd="0" presId="urn:microsoft.com/office/officeart/2008/layout/AlternatingHexagons"/>
    <dgm:cxn modelId="{4CA403B3-320F-4F0E-9F5A-1DE235C8124A}" type="presParOf" srcId="{DEA5D116-4118-4645-937E-DB6F5DEF9F35}" destId="{1DC5B77E-3B2D-490B-99B7-020924BD8B1A}"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9341F0-1F79-42E8-8202-4AAA854205AE}"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US"/>
        </a:p>
      </dgm:t>
    </dgm:pt>
    <dgm:pt modelId="{9D8A206E-9F03-402E-BC96-182C1A635187}">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dirty="0" err="1"/>
            <a:t>Openbare</a:t>
          </a:r>
          <a:r>
            <a:rPr lang="en-US" sz="2000" dirty="0"/>
            <a:t> </a:t>
          </a:r>
          <a:r>
            <a:rPr lang="en-US" sz="2000" dirty="0" err="1"/>
            <a:t>verantwoording</a:t>
          </a:r>
          <a:r>
            <a:rPr lang="en-US" sz="2000" dirty="0"/>
            <a:t> &amp; </a:t>
          </a:r>
          <a:r>
            <a:rPr lang="en-US" sz="2000" dirty="0" err="1"/>
            <a:t>rapporteren</a:t>
          </a:r>
          <a:r>
            <a:rPr lang="en-US" sz="2000" dirty="0"/>
            <a:t>: CSR </a:t>
          </a:r>
          <a:r>
            <a:rPr lang="en-US" sz="2000" dirty="0" err="1"/>
            <a:t>verslag</a:t>
          </a:r>
          <a:r>
            <a:rPr lang="en-US" sz="2000" dirty="0"/>
            <a:t> met ESRS (CSRD) </a:t>
          </a:r>
          <a:r>
            <a:rPr lang="en-US" sz="2000" dirty="0" err="1"/>
            <a:t>en</a:t>
          </a:r>
          <a:r>
            <a:rPr lang="en-US" sz="2000" dirty="0"/>
            <a:t> GRI index, </a:t>
          </a:r>
          <a:r>
            <a:rPr lang="en-US" sz="2000" dirty="0">
              <a:solidFill>
                <a:schemeClr val="tx1"/>
              </a:solidFill>
            </a:rPr>
            <a:t>UNGC, </a:t>
          </a:r>
          <a:r>
            <a:rPr lang="en-US" sz="2000" dirty="0">
              <a:solidFill>
                <a:srgbClr val="00B0F0"/>
              </a:solidFill>
            </a:rPr>
            <a:t>2025: SBTi </a:t>
          </a:r>
        </a:p>
      </dgm:t>
    </dgm:pt>
    <dgm:pt modelId="{F8207847-148C-454D-99AC-432B4DE58FA6}" type="parTrans" cxnId="{C66C775D-84BD-46A7-A061-5E447F83533B}">
      <dgm:prSet/>
      <dgm:spPr/>
      <dgm:t>
        <a:bodyPr/>
        <a:lstStyle/>
        <a:p>
          <a:endParaRPr lang="en-US"/>
        </a:p>
      </dgm:t>
    </dgm:pt>
    <dgm:pt modelId="{2C8EF451-F55A-4791-AE15-86F03B953C65}" type="sibTrans" cxnId="{C66C775D-84BD-46A7-A061-5E447F83533B}">
      <dgm:prSet/>
      <dgm:spPr/>
      <dgm:t>
        <a:bodyPr/>
        <a:lstStyle/>
        <a:p>
          <a:endParaRPr lang="en-US"/>
        </a:p>
      </dgm:t>
    </dgm:pt>
    <dgm:pt modelId="{947B82A3-DFEC-4B46-9500-0AF9D28F3C45}">
      <dgm:prSet phldrT="[Text]" custT="1"/>
      <dgm:spPr/>
      <dgm:t>
        <a:bodyPr/>
        <a:lstStyle/>
        <a:p>
          <a:r>
            <a:rPr lang="en-US" sz="1600" dirty="0">
              <a:solidFill>
                <a:srgbClr val="000000"/>
              </a:solidFill>
            </a:rPr>
            <a:t>KAM-, CO</a:t>
          </a:r>
          <a:r>
            <a:rPr lang="en-US" sz="1600" baseline="-25000" dirty="0">
              <a:solidFill>
                <a:srgbClr val="000000"/>
              </a:solidFill>
            </a:rPr>
            <a:t>2</a:t>
          </a:r>
          <a:r>
            <a:rPr lang="en-US" sz="1600" dirty="0">
              <a:solidFill>
                <a:srgbClr val="000000"/>
              </a:solidFill>
            </a:rPr>
            <a:t>- en PSO portfolio &amp; communicatie met </a:t>
          </a:r>
          <a:r>
            <a:rPr lang="en-US" sz="1600" dirty="0" err="1">
              <a:solidFill>
                <a:srgbClr val="000000"/>
              </a:solidFill>
            </a:rPr>
            <a:t>Certificerende</a:t>
          </a:r>
          <a:r>
            <a:rPr lang="en-US" sz="1600" dirty="0">
              <a:solidFill>
                <a:srgbClr val="000000"/>
              </a:solidFill>
            </a:rPr>
            <a:t> </a:t>
          </a:r>
          <a:r>
            <a:rPr lang="en-US" sz="1600" dirty="0" err="1">
              <a:solidFill>
                <a:srgbClr val="000000"/>
              </a:solidFill>
            </a:rPr>
            <a:t>Instellingen</a:t>
          </a:r>
          <a:r>
            <a:rPr lang="en-US" sz="1600" dirty="0">
              <a:solidFill>
                <a:srgbClr val="000000"/>
              </a:solidFill>
            </a:rPr>
            <a:t> en Toezichthouders </a:t>
          </a:r>
        </a:p>
        <a:p>
          <a:r>
            <a:rPr lang="en-US" sz="1600" dirty="0"/>
            <a:t>ISO9001, ISO14001, ISO45001, </a:t>
          </a:r>
        </a:p>
        <a:p>
          <a:r>
            <a:rPr lang="en-US" sz="1600" dirty="0"/>
            <a:t>CO2-Prestatieladder (EED </a:t>
          </a:r>
          <a:r>
            <a:rPr lang="en-US" sz="1600" dirty="0" err="1"/>
            <a:t>auditplicht</a:t>
          </a:r>
          <a:r>
            <a:rPr lang="en-US" sz="1600" dirty="0"/>
            <a:t>),</a:t>
          </a:r>
        </a:p>
        <a:p>
          <a:r>
            <a:rPr lang="en-US" sz="1600" dirty="0"/>
            <a:t>PSO</a:t>
          </a:r>
        </a:p>
      </dgm:t>
    </dgm:pt>
    <dgm:pt modelId="{1E95801C-2A40-455D-AB96-22143AF1A7EC}" type="parTrans" cxnId="{9F8F12DB-297A-4172-8EF7-09962C753865}">
      <dgm:prSet/>
      <dgm:spPr/>
      <dgm:t>
        <a:bodyPr/>
        <a:lstStyle/>
        <a:p>
          <a:endParaRPr lang="en-US"/>
        </a:p>
      </dgm:t>
    </dgm:pt>
    <dgm:pt modelId="{361389F4-5E41-4B53-9E0E-DE47B2B1D41E}" type="sibTrans" cxnId="{9F8F12DB-297A-4172-8EF7-09962C753865}">
      <dgm:prSet/>
      <dgm:spPr/>
      <dgm:t>
        <a:bodyPr/>
        <a:lstStyle/>
        <a:p>
          <a:endParaRPr lang="en-US"/>
        </a:p>
      </dgm:t>
    </dgm:pt>
    <dgm:pt modelId="{5103A9F3-F677-4367-8AB6-8AD10777C0E1}">
      <dgm:prSet phldrT="[Text]" custT="1"/>
      <dgm:spPr/>
      <dgm:t>
        <a:bodyPr/>
        <a:lstStyle/>
        <a:p>
          <a:pPr lvl="0" defTabSz="1111250">
            <a:lnSpc>
              <a:spcPct val="90000"/>
            </a:lnSpc>
            <a:spcBef>
              <a:spcPct val="0"/>
            </a:spcBef>
            <a:spcAft>
              <a:spcPct val="35000"/>
            </a:spcAft>
          </a:pPr>
          <a:endParaRPr lang="en-US" sz="1600" dirty="0">
            <a:solidFill>
              <a:srgbClr val="000000"/>
            </a:solidFill>
          </a:endParaRPr>
        </a:p>
        <a:p>
          <a:pPr lvl="0" defTabSz="1111250">
            <a:lnSpc>
              <a:spcPct val="90000"/>
            </a:lnSpc>
            <a:spcBef>
              <a:spcPct val="0"/>
            </a:spcBef>
            <a:spcAft>
              <a:spcPct val="35000"/>
            </a:spcAft>
          </a:pPr>
          <a:r>
            <a:rPr lang="en-US" sz="1600" dirty="0">
              <a:solidFill>
                <a:srgbClr val="000000"/>
              </a:solidFill>
            </a:rPr>
            <a:t>Rating portfolio &amp; communicatie met rating </a:t>
          </a:r>
          <a:r>
            <a:rPr lang="en-US" sz="1600" dirty="0" err="1">
              <a:solidFill>
                <a:srgbClr val="000000"/>
              </a:solidFill>
            </a:rPr>
            <a:t>instellingen</a:t>
          </a:r>
          <a:r>
            <a:rPr lang="en-US" sz="1600" dirty="0">
              <a:solidFill>
                <a:srgbClr val="000000"/>
              </a:solidFill>
            </a:rPr>
            <a:t> en </a:t>
          </a:r>
          <a:r>
            <a:rPr lang="en-US" sz="1600" dirty="0" err="1">
              <a:solidFill>
                <a:srgbClr val="000000"/>
              </a:solidFill>
            </a:rPr>
            <a:t>belanghebbenden</a:t>
          </a:r>
          <a:r>
            <a:rPr lang="en-US" sz="1600" dirty="0">
              <a:solidFill>
                <a:srgbClr val="000000"/>
              </a:solidFill>
            </a:rPr>
            <a:t> </a:t>
          </a:r>
        </a:p>
        <a:p>
          <a:pPr marL="0" marR="0" lvl="0" indent="0" defTabSz="914400" eaLnBrk="1" fontAlgn="auto" latinLnBrk="0" hangingPunct="1">
            <a:lnSpc>
              <a:spcPct val="100000"/>
            </a:lnSpc>
            <a:spcBef>
              <a:spcPts val="0"/>
            </a:spcBef>
            <a:spcAft>
              <a:spcPts val="0"/>
            </a:spcAft>
            <a:buClrTx/>
            <a:buSzTx/>
            <a:buFontTx/>
            <a:buNone/>
            <a:tabLst/>
            <a:defRPr/>
          </a:pPr>
          <a:r>
            <a:rPr lang="en-US" sz="1600" dirty="0"/>
            <a:t>EcoVadis Assessment (MAAS), </a:t>
          </a:r>
        </a:p>
        <a:p>
          <a:pPr marL="0" marR="0" lvl="0" indent="0" defTabSz="914400" eaLnBrk="1" fontAlgn="auto" latinLnBrk="0" hangingPunct="1">
            <a:lnSpc>
              <a:spcPct val="100000"/>
            </a:lnSpc>
            <a:spcBef>
              <a:spcPts val="0"/>
            </a:spcBef>
            <a:spcAft>
              <a:spcPts val="0"/>
            </a:spcAft>
            <a:buClrTx/>
            <a:buSzTx/>
            <a:buFontTx/>
            <a:buNone/>
            <a:tabLst/>
            <a:defRPr/>
          </a:pPr>
          <a:r>
            <a:rPr lang="en-US" sz="1600" dirty="0"/>
            <a:t>EcoVadis Enterprise (</a:t>
          </a:r>
          <a:r>
            <a:rPr lang="en-US" sz="1600" dirty="0" err="1"/>
            <a:t>keten</a:t>
          </a:r>
          <a:r>
            <a:rPr lang="en-US" sz="1600" dirty="0"/>
            <a:t>)</a:t>
          </a:r>
        </a:p>
        <a:p>
          <a:pPr marL="0" marR="0" lvl="0" indent="0" defTabSz="914400" eaLnBrk="1" fontAlgn="auto" latinLnBrk="0" hangingPunct="1">
            <a:lnSpc>
              <a:spcPct val="100000"/>
            </a:lnSpc>
            <a:spcBef>
              <a:spcPts val="0"/>
            </a:spcBef>
            <a:spcAft>
              <a:spcPts val="0"/>
            </a:spcAft>
            <a:buClrTx/>
            <a:buSzTx/>
            <a:buFontTx/>
            <a:buNone/>
            <a:tabLst/>
            <a:defRPr/>
          </a:pPr>
          <a:endParaRPr lang="en-US" sz="1300" dirty="0"/>
        </a:p>
      </dgm:t>
    </dgm:pt>
    <dgm:pt modelId="{49E7A062-11BE-4150-B61A-B73ACBDCC98B}" type="parTrans" cxnId="{20252CA1-2A26-4525-953E-A943B8D8A6D3}">
      <dgm:prSet/>
      <dgm:spPr/>
      <dgm:t>
        <a:bodyPr/>
        <a:lstStyle/>
        <a:p>
          <a:endParaRPr lang="en-US"/>
        </a:p>
      </dgm:t>
    </dgm:pt>
    <dgm:pt modelId="{CA9183FD-3DFF-4BE6-ACE9-89DE94A57692}" type="sibTrans" cxnId="{20252CA1-2A26-4525-953E-A943B8D8A6D3}">
      <dgm:prSet/>
      <dgm:spPr/>
      <dgm:t>
        <a:bodyPr/>
        <a:lstStyle/>
        <a:p>
          <a:endParaRPr lang="en-US"/>
        </a:p>
      </dgm:t>
    </dgm:pt>
    <dgm:pt modelId="{048472A2-6095-4FFF-BE91-0BBDEBD78556}">
      <dgm:prSet phldrT="[Text]" custT="1"/>
      <dgm:spPr/>
      <dgm:t>
        <a:bodyPr/>
        <a:lstStyle/>
        <a:p>
          <a:pPr marL="0" marR="0" lvl="0" indent="0" defTabSz="844550" eaLnBrk="1" fontAlgn="auto" latinLnBrk="0" hangingPunct="1">
            <a:lnSpc>
              <a:spcPct val="90000"/>
            </a:lnSpc>
            <a:spcBef>
              <a:spcPct val="0"/>
            </a:spcBef>
            <a:spcAft>
              <a:spcPct val="35000"/>
            </a:spcAft>
            <a:buClrTx/>
            <a:buSzTx/>
            <a:buFontTx/>
            <a:buNone/>
            <a:tabLst/>
            <a:defRPr/>
          </a:pPr>
          <a:r>
            <a:rPr lang="en-US" sz="1600" dirty="0">
              <a:solidFill>
                <a:srgbClr val="000000"/>
              </a:solidFill>
            </a:rPr>
            <a:t>Product compliance portfolio &amp; communicatie met Toezichthouders, </a:t>
          </a:r>
          <a:r>
            <a:rPr lang="en-US" sz="1600" dirty="0" err="1">
              <a:solidFill>
                <a:srgbClr val="000000"/>
              </a:solidFill>
            </a:rPr>
            <a:t>Autoriteiten</a:t>
          </a:r>
          <a:r>
            <a:rPr lang="en-US" sz="1600" dirty="0">
              <a:solidFill>
                <a:srgbClr val="000000"/>
              </a:solidFill>
            </a:rPr>
            <a:t> en </a:t>
          </a:r>
          <a:r>
            <a:rPr lang="en-US" sz="1600" dirty="0" err="1">
              <a:solidFill>
                <a:srgbClr val="000000"/>
              </a:solidFill>
            </a:rPr>
            <a:t>Certificerende</a:t>
          </a:r>
          <a:r>
            <a:rPr lang="en-US" sz="1600" dirty="0">
              <a:solidFill>
                <a:srgbClr val="000000"/>
              </a:solidFill>
            </a:rPr>
            <a:t> </a:t>
          </a:r>
          <a:r>
            <a:rPr lang="en-US" sz="1600" dirty="0" err="1">
              <a:solidFill>
                <a:srgbClr val="000000"/>
              </a:solidFill>
            </a:rPr>
            <a:t>instelling</a:t>
          </a:r>
          <a:endParaRPr lang="en-US" sz="1600" dirty="0">
            <a:solidFill>
              <a:srgbClr val="000000"/>
            </a:solidFill>
          </a:endParaRPr>
        </a:p>
        <a:p>
          <a:pPr lvl="0" defTabSz="844550">
            <a:lnSpc>
              <a:spcPct val="90000"/>
            </a:lnSpc>
            <a:spcBef>
              <a:spcPct val="0"/>
            </a:spcBef>
            <a:spcAft>
              <a:spcPct val="35000"/>
            </a:spcAft>
          </a:pPr>
          <a:r>
            <a:rPr lang="en-US" sz="1600" dirty="0"/>
            <a:t>Machine/ </a:t>
          </a:r>
          <a:r>
            <a:rPr lang="en-US" sz="1600" dirty="0" err="1"/>
            <a:t>Verpakking</a:t>
          </a:r>
          <a:r>
            <a:rPr lang="en-US" sz="1600" dirty="0"/>
            <a:t> (CE), </a:t>
          </a:r>
          <a:r>
            <a:rPr lang="en-US" sz="1600" dirty="0" err="1"/>
            <a:t>Voedsel-veiligheid</a:t>
          </a:r>
          <a:r>
            <a:rPr lang="en-US" sz="1600" dirty="0"/>
            <a:t> (FCM, HACCP), </a:t>
          </a:r>
          <a:r>
            <a:rPr lang="en-US" sz="1600" dirty="0" err="1"/>
            <a:t>Gevaarlijke</a:t>
          </a:r>
          <a:r>
            <a:rPr lang="en-US" sz="1600" dirty="0"/>
            <a:t> </a:t>
          </a:r>
          <a:r>
            <a:rPr lang="en-US" sz="1600" dirty="0" err="1"/>
            <a:t>stoffen</a:t>
          </a:r>
          <a:r>
            <a:rPr lang="en-US" sz="1600" dirty="0"/>
            <a:t> (VIB), </a:t>
          </a:r>
          <a:r>
            <a:rPr lang="en-US" sz="1600" dirty="0" err="1"/>
            <a:t>Afval</a:t>
          </a:r>
          <a:r>
            <a:rPr lang="en-US" sz="1600" dirty="0"/>
            <a:t> (AEEA), </a:t>
          </a:r>
          <a:r>
            <a:rPr lang="en-US" sz="1600" dirty="0" err="1"/>
            <a:t>Ingrediënt</a:t>
          </a:r>
          <a:r>
            <a:rPr lang="en-US" sz="1600" dirty="0"/>
            <a:t> (</a:t>
          </a:r>
          <a:r>
            <a:rPr lang="en-US" sz="1600" dirty="0" err="1"/>
            <a:t>Biologisch</a:t>
          </a:r>
          <a:r>
            <a:rPr lang="en-US" sz="1600" dirty="0"/>
            <a:t>, Fairtrade) </a:t>
          </a:r>
          <a:endParaRPr lang="en-US" sz="1600" dirty="0">
            <a:solidFill>
              <a:srgbClr val="FF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300" dirty="0"/>
        </a:p>
      </dgm:t>
    </dgm:pt>
    <dgm:pt modelId="{D8CA4C0E-58AE-48AF-93D7-0A7656D035CE}" type="parTrans" cxnId="{34FFC31C-916E-469A-88F3-1C7FCF4B784F}">
      <dgm:prSet/>
      <dgm:spPr/>
      <dgm:t>
        <a:bodyPr/>
        <a:lstStyle/>
        <a:p>
          <a:endParaRPr lang="en-US"/>
        </a:p>
      </dgm:t>
    </dgm:pt>
    <dgm:pt modelId="{85A8072B-8FDF-4403-9E58-B49BCF1150D6}" type="sibTrans" cxnId="{34FFC31C-916E-469A-88F3-1C7FCF4B784F}">
      <dgm:prSet/>
      <dgm:spPr/>
      <dgm:t>
        <a:bodyPr/>
        <a:lstStyle/>
        <a:p>
          <a:endParaRPr lang="en-US"/>
        </a:p>
      </dgm:t>
    </dgm:pt>
    <dgm:pt modelId="{0F9421E5-0C75-4BD0-9E44-312CBD52EE74}">
      <dgm:prSet phldrT="[Text]" custT="1"/>
      <dgm:spPr/>
      <dgm:t>
        <a:bodyPr/>
        <a:lstStyle/>
        <a:p>
          <a:endParaRPr lang="en-US" sz="1600" dirty="0">
            <a:solidFill>
              <a:srgbClr val="000000"/>
            </a:solidFill>
          </a:endParaRPr>
        </a:p>
        <a:p>
          <a:r>
            <a:rPr lang="en-US" sz="1600" dirty="0">
              <a:solidFill>
                <a:srgbClr val="000000"/>
              </a:solidFill>
            </a:rPr>
            <a:t>Privacy/IT portfolio &amp; communicatie met </a:t>
          </a:r>
          <a:r>
            <a:rPr lang="en-US" sz="1600" dirty="0" err="1">
              <a:solidFill>
                <a:srgbClr val="000000"/>
              </a:solidFill>
            </a:rPr>
            <a:t>Belanghebbenden</a:t>
          </a:r>
          <a:r>
            <a:rPr lang="en-US" sz="1600" dirty="0">
              <a:solidFill>
                <a:srgbClr val="000000"/>
              </a:solidFill>
            </a:rPr>
            <a:t>, Toezichthouders en </a:t>
          </a:r>
          <a:r>
            <a:rPr lang="en-US" sz="1600" dirty="0" err="1">
              <a:solidFill>
                <a:srgbClr val="000000"/>
              </a:solidFill>
            </a:rPr>
            <a:t>Autoriteiten</a:t>
          </a:r>
          <a:endParaRPr lang="en-US" sz="1600" dirty="0">
            <a:solidFill>
              <a:srgbClr val="000000"/>
            </a:solidFill>
          </a:endParaRPr>
        </a:p>
        <a:p>
          <a:r>
            <a:rPr lang="en-US" sz="1600" dirty="0">
              <a:solidFill>
                <a:srgbClr val="002060"/>
              </a:solidFill>
            </a:rPr>
            <a:t>Legal: </a:t>
          </a:r>
          <a:r>
            <a:rPr lang="en-US" sz="1600" dirty="0" err="1"/>
            <a:t>Integriteit</a:t>
          </a:r>
          <a:r>
            <a:rPr lang="en-US" sz="1600" dirty="0"/>
            <a:t> (</a:t>
          </a:r>
          <a:r>
            <a:rPr lang="en-US" sz="1600" dirty="0" err="1"/>
            <a:t>Wbk</a:t>
          </a:r>
          <a:r>
            <a:rPr lang="en-US" sz="1600" dirty="0"/>
            <a:t>), AI </a:t>
          </a:r>
          <a:r>
            <a:rPr lang="en-US" sz="1600" dirty="0" err="1"/>
            <a:t>en</a:t>
          </a:r>
          <a:r>
            <a:rPr lang="en-US" sz="1600" dirty="0"/>
            <a:t> Cyber Security (AI Act, NIS2, CER), Privacy (GDPR/AVG). </a:t>
          </a:r>
          <a:r>
            <a:rPr lang="en-US" sz="1600" dirty="0">
              <a:solidFill>
                <a:srgbClr val="002060"/>
              </a:solidFill>
            </a:rPr>
            <a:t>Voluntary: </a:t>
          </a:r>
          <a:r>
            <a:rPr lang="en-US" sz="1600" dirty="0"/>
            <a:t>Business Continuity (BCP), </a:t>
          </a:r>
          <a:r>
            <a:rPr lang="en-US" sz="1600" dirty="0" err="1"/>
            <a:t>Gedragscodes</a:t>
          </a:r>
          <a:r>
            <a:rPr lang="en-US" sz="1600" dirty="0"/>
            <a:t>(</a:t>
          </a:r>
          <a:r>
            <a:rPr lang="en-US" sz="1600" dirty="0" err="1"/>
            <a:t>CoC</a:t>
          </a:r>
          <a:r>
            <a:rPr lang="en-US" sz="1600" dirty="0"/>
            <a:t>, </a:t>
          </a:r>
          <a:r>
            <a:rPr lang="en-US" sz="1600" dirty="0" err="1"/>
            <a:t>SCoC</a:t>
          </a:r>
          <a:r>
            <a:rPr lang="en-US" sz="1600" dirty="0"/>
            <a:t>, Policies)</a:t>
          </a:r>
          <a:endParaRPr lang="en-US" sz="1300" dirty="0"/>
        </a:p>
        <a:p>
          <a:endParaRPr lang="en-US" sz="1300" dirty="0"/>
        </a:p>
        <a:p>
          <a:endParaRPr lang="en-US" sz="1300" dirty="0"/>
        </a:p>
      </dgm:t>
    </dgm:pt>
    <dgm:pt modelId="{FDD0FCCD-1298-4150-8E63-3E27AC701A81}" type="parTrans" cxnId="{12812E9F-9AFB-4874-A79E-6A2C30EB6C59}">
      <dgm:prSet/>
      <dgm:spPr/>
      <dgm:t>
        <a:bodyPr/>
        <a:lstStyle/>
        <a:p>
          <a:endParaRPr lang="en-US"/>
        </a:p>
      </dgm:t>
    </dgm:pt>
    <dgm:pt modelId="{D6265239-545A-4667-9BBB-563EBE0C534A}" type="sibTrans" cxnId="{12812E9F-9AFB-4874-A79E-6A2C30EB6C59}">
      <dgm:prSet/>
      <dgm:spPr/>
      <dgm:t>
        <a:bodyPr/>
        <a:lstStyle/>
        <a:p>
          <a:endParaRPr lang="en-US"/>
        </a:p>
      </dgm:t>
    </dgm:pt>
    <dgm:pt modelId="{9D955A33-FBDE-45D9-8183-9A7D2DD87A79}" type="pres">
      <dgm:prSet presAssocID="{399341F0-1F79-42E8-8202-4AAA854205AE}" presName="diagram" presStyleCnt="0">
        <dgm:presLayoutVars>
          <dgm:chMax val="1"/>
          <dgm:dir/>
          <dgm:animLvl val="ctr"/>
          <dgm:resizeHandles val="exact"/>
        </dgm:presLayoutVars>
      </dgm:prSet>
      <dgm:spPr/>
    </dgm:pt>
    <dgm:pt modelId="{F9DF5F77-CA4B-447B-9890-E175F95ADCB7}" type="pres">
      <dgm:prSet presAssocID="{399341F0-1F79-42E8-8202-4AAA854205AE}" presName="matrix" presStyleCnt="0"/>
      <dgm:spPr/>
    </dgm:pt>
    <dgm:pt modelId="{609148E1-4616-4F29-88DC-1EE7E0D96DA6}" type="pres">
      <dgm:prSet presAssocID="{399341F0-1F79-42E8-8202-4AAA854205AE}" presName="tile1" presStyleLbl="node1" presStyleIdx="0" presStyleCnt="4"/>
      <dgm:spPr/>
    </dgm:pt>
    <dgm:pt modelId="{E343E9A9-1E40-476C-BB6E-A1D17ED84CD0}" type="pres">
      <dgm:prSet presAssocID="{399341F0-1F79-42E8-8202-4AAA854205AE}" presName="tile1text" presStyleLbl="node1" presStyleIdx="0" presStyleCnt="4">
        <dgm:presLayoutVars>
          <dgm:chMax val="0"/>
          <dgm:chPref val="0"/>
          <dgm:bulletEnabled val="1"/>
        </dgm:presLayoutVars>
      </dgm:prSet>
      <dgm:spPr/>
    </dgm:pt>
    <dgm:pt modelId="{D4CEE1E4-D4D5-437D-BB8D-0F385C16ED7C}" type="pres">
      <dgm:prSet presAssocID="{399341F0-1F79-42E8-8202-4AAA854205AE}" presName="tile2" presStyleLbl="node1" presStyleIdx="1" presStyleCnt="4"/>
      <dgm:spPr/>
    </dgm:pt>
    <dgm:pt modelId="{D7EB6172-758E-4631-BAEB-94BDDCAAA0C4}" type="pres">
      <dgm:prSet presAssocID="{399341F0-1F79-42E8-8202-4AAA854205AE}" presName="tile2text" presStyleLbl="node1" presStyleIdx="1" presStyleCnt="4">
        <dgm:presLayoutVars>
          <dgm:chMax val="0"/>
          <dgm:chPref val="0"/>
          <dgm:bulletEnabled val="1"/>
        </dgm:presLayoutVars>
      </dgm:prSet>
      <dgm:spPr/>
    </dgm:pt>
    <dgm:pt modelId="{0A450ADD-50D0-4837-996C-AAFD6175AEE0}" type="pres">
      <dgm:prSet presAssocID="{399341F0-1F79-42E8-8202-4AAA854205AE}" presName="tile3" presStyleLbl="node1" presStyleIdx="2" presStyleCnt="4" custLinFactNeighborY="0"/>
      <dgm:spPr/>
    </dgm:pt>
    <dgm:pt modelId="{B2959184-A6DA-4D7E-A3C1-67F0E47D006E}" type="pres">
      <dgm:prSet presAssocID="{399341F0-1F79-42E8-8202-4AAA854205AE}" presName="tile3text" presStyleLbl="node1" presStyleIdx="2" presStyleCnt="4">
        <dgm:presLayoutVars>
          <dgm:chMax val="0"/>
          <dgm:chPref val="0"/>
          <dgm:bulletEnabled val="1"/>
        </dgm:presLayoutVars>
      </dgm:prSet>
      <dgm:spPr/>
    </dgm:pt>
    <dgm:pt modelId="{B034C379-C8AE-4C6E-A04E-62FF33F777E6}" type="pres">
      <dgm:prSet presAssocID="{399341F0-1F79-42E8-8202-4AAA854205AE}" presName="tile4" presStyleLbl="node1" presStyleIdx="3" presStyleCnt="4" custLinFactNeighborX="0" custLinFactNeighborY="0"/>
      <dgm:spPr/>
    </dgm:pt>
    <dgm:pt modelId="{BD179192-3FF3-4BBA-96CF-ECC2FC4656C8}" type="pres">
      <dgm:prSet presAssocID="{399341F0-1F79-42E8-8202-4AAA854205AE}" presName="tile4text" presStyleLbl="node1" presStyleIdx="3" presStyleCnt="4">
        <dgm:presLayoutVars>
          <dgm:chMax val="0"/>
          <dgm:chPref val="0"/>
          <dgm:bulletEnabled val="1"/>
        </dgm:presLayoutVars>
      </dgm:prSet>
      <dgm:spPr/>
    </dgm:pt>
    <dgm:pt modelId="{235928B8-EBAD-4F4C-AF2F-318F9A7C3EC1}" type="pres">
      <dgm:prSet presAssocID="{399341F0-1F79-42E8-8202-4AAA854205AE}" presName="centerTile" presStyleLbl="fgShp" presStyleIdx="0" presStyleCnt="1" custScaleX="305912" custScaleY="48483">
        <dgm:presLayoutVars>
          <dgm:chMax val="0"/>
          <dgm:chPref val="0"/>
        </dgm:presLayoutVars>
      </dgm:prSet>
      <dgm:spPr/>
    </dgm:pt>
  </dgm:ptLst>
  <dgm:cxnLst>
    <dgm:cxn modelId="{34FFC31C-916E-469A-88F3-1C7FCF4B784F}" srcId="{9D8A206E-9F03-402E-BC96-182C1A635187}" destId="{048472A2-6095-4FFF-BE91-0BBDEBD78556}" srcOrd="2" destOrd="0" parTransId="{D8CA4C0E-58AE-48AF-93D7-0A7656D035CE}" sibTransId="{85A8072B-8FDF-4403-9E58-B49BCF1150D6}"/>
    <dgm:cxn modelId="{48B79E37-23F0-40E5-9935-8F8420B1504E}" type="presOf" srcId="{5103A9F3-F677-4367-8AB6-8AD10777C0E1}" destId="{D7EB6172-758E-4631-BAEB-94BDDCAAA0C4}" srcOrd="1" destOrd="0" presId="urn:microsoft.com/office/officeart/2005/8/layout/matrix1"/>
    <dgm:cxn modelId="{C66C775D-84BD-46A7-A061-5E447F83533B}" srcId="{399341F0-1F79-42E8-8202-4AAA854205AE}" destId="{9D8A206E-9F03-402E-BC96-182C1A635187}" srcOrd="0" destOrd="0" parTransId="{F8207847-148C-454D-99AC-432B4DE58FA6}" sibTransId="{2C8EF451-F55A-4791-AE15-86F03B953C65}"/>
    <dgm:cxn modelId="{37D41D65-87D7-4760-BCF4-431C103197B3}" type="presOf" srcId="{0F9421E5-0C75-4BD0-9E44-312CBD52EE74}" destId="{BD179192-3FF3-4BBA-96CF-ECC2FC4656C8}" srcOrd="1" destOrd="0" presId="urn:microsoft.com/office/officeart/2005/8/layout/matrix1"/>
    <dgm:cxn modelId="{14EAC765-5A62-4898-AB7D-DEDB06B5BD6F}" type="presOf" srcId="{5103A9F3-F677-4367-8AB6-8AD10777C0E1}" destId="{D4CEE1E4-D4D5-437D-BB8D-0F385C16ED7C}" srcOrd="0" destOrd="0" presId="urn:microsoft.com/office/officeart/2005/8/layout/matrix1"/>
    <dgm:cxn modelId="{A019B775-8DB1-49B1-B274-91C7F8061FBF}" type="presOf" srcId="{048472A2-6095-4FFF-BE91-0BBDEBD78556}" destId="{0A450ADD-50D0-4837-996C-AAFD6175AEE0}" srcOrd="0" destOrd="0" presId="urn:microsoft.com/office/officeart/2005/8/layout/matrix1"/>
    <dgm:cxn modelId="{9CCA5E80-2D25-4DAE-AF81-1497C97A0EB8}" type="presOf" srcId="{947B82A3-DFEC-4B46-9500-0AF9D28F3C45}" destId="{E343E9A9-1E40-476C-BB6E-A1D17ED84CD0}" srcOrd="1" destOrd="0" presId="urn:microsoft.com/office/officeart/2005/8/layout/matrix1"/>
    <dgm:cxn modelId="{DD743881-7F03-4319-BE69-AF3F2A57049E}" type="presOf" srcId="{048472A2-6095-4FFF-BE91-0BBDEBD78556}" destId="{B2959184-A6DA-4D7E-A3C1-67F0E47D006E}" srcOrd="1" destOrd="0" presId="urn:microsoft.com/office/officeart/2005/8/layout/matrix1"/>
    <dgm:cxn modelId="{90F29384-0B7B-402C-B21E-4492B3681598}" type="presOf" srcId="{0F9421E5-0C75-4BD0-9E44-312CBD52EE74}" destId="{B034C379-C8AE-4C6E-A04E-62FF33F777E6}" srcOrd="0" destOrd="0" presId="urn:microsoft.com/office/officeart/2005/8/layout/matrix1"/>
    <dgm:cxn modelId="{97ED5594-720F-4792-9F38-83467F83FE1B}" type="presOf" srcId="{399341F0-1F79-42E8-8202-4AAA854205AE}" destId="{9D955A33-FBDE-45D9-8183-9A7D2DD87A79}" srcOrd="0" destOrd="0" presId="urn:microsoft.com/office/officeart/2005/8/layout/matrix1"/>
    <dgm:cxn modelId="{12812E9F-9AFB-4874-A79E-6A2C30EB6C59}" srcId="{9D8A206E-9F03-402E-BC96-182C1A635187}" destId="{0F9421E5-0C75-4BD0-9E44-312CBD52EE74}" srcOrd="3" destOrd="0" parTransId="{FDD0FCCD-1298-4150-8E63-3E27AC701A81}" sibTransId="{D6265239-545A-4667-9BBB-563EBE0C534A}"/>
    <dgm:cxn modelId="{20252CA1-2A26-4525-953E-A943B8D8A6D3}" srcId="{9D8A206E-9F03-402E-BC96-182C1A635187}" destId="{5103A9F3-F677-4367-8AB6-8AD10777C0E1}" srcOrd="1" destOrd="0" parTransId="{49E7A062-11BE-4150-B61A-B73ACBDCC98B}" sibTransId="{CA9183FD-3DFF-4BE6-ACE9-89DE94A57692}"/>
    <dgm:cxn modelId="{CC5AD2BA-9244-4CD1-BF3F-00FB995D308C}" type="presOf" srcId="{947B82A3-DFEC-4B46-9500-0AF9D28F3C45}" destId="{609148E1-4616-4F29-88DC-1EE7E0D96DA6}" srcOrd="0" destOrd="0" presId="urn:microsoft.com/office/officeart/2005/8/layout/matrix1"/>
    <dgm:cxn modelId="{9F8F12DB-297A-4172-8EF7-09962C753865}" srcId="{9D8A206E-9F03-402E-BC96-182C1A635187}" destId="{947B82A3-DFEC-4B46-9500-0AF9D28F3C45}" srcOrd="0" destOrd="0" parTransId="{1E95801C-2A40-455D-AB96-22143AF1A7EC}" sibTransId="{361389F4-5E41-4B53-9E0E-DE47B2B1D41E}"/>
    <dgm:cxn modelId="{6D7ABDFB-1F5D-4EDD-B9DE-12B71BB3EADE}" type="presOf" srcId="{9D8A206E-9F03-402E-BC96-182C1A635187}" destId="{235928B8-EBAD-4F4C-AF2F-318F9A7C3EC1}" srcOrd="0" destOrd="0" presId="urn:microsoft.com/office/officeart/2005/8/layout/matrix1"/>
    <dgm:cxn modelId="{1369C441-0422-419E-8881-8927D0AFDD73}" type="presParOf" srcId="{9D955A33-FBDE-45D9-8183-9A7D2DD87A79}" destId="{F9DF5F77-CA4B-447B-9890-E175F95ADCB7}" srcOrd="0" destOrd="0" presId="urn:microsoft.com/office/officeart/2005/8/layout/matrix1"/>
    <dgm:cxn modelId="{D20A8284-B983-4862-A199-09FFCFD21320}" type="presParOf" srcId="{F9DF5F77-CA4B-447B-9890-E175F95ADCB7}" destId="{609148E1-4616-4F29-88DC-1EE7E0D96DA6}" srcOrd="0" destOrd="0" presId="urn:microsoft.com/office/officeart/2005/8/layout/matrix1"/>
    <dgm:cxn modelId="{E40E0F6D-E02E-4756-B71D-33D5464545B4}" type="presParOf" srcId="{F9DF5F77-CA4B-447B-9890-E175F95ADCB7}" destId="{E343E9A9-1E40-476C-BB6E-A1D17ED84CD0}" srcOrd="1" destOrd="0" presId="urn:microsoft.com/office/officeart/2005/8/layout/matrix1"/>
    <dgm:cxn modelId="{D3DC4E86-4C48-427C-A3EB-2DD544F56055}" type="presParOf" srcId="{F9DF5F77-CA4B-447B-9890-E175F95ADCB7}" destId="{D4CEE1E4-D4D5-437D-BB8D-0F385C16ED7C}" srcOrd="2" destOrd="0" presId="urn:microsoft.com/office/officeart/2005/8/layout/matrix1"/>
    <dgm:cxn modelId="{AB987006-7609-4B31-A12B-DADD4CE7560A}" type="presParOf" srcId="{F9DF5F77-CA4B-447B-9890-E175F95ADCB7}" destId="{D7EB6172-758E-4631-BAEB-94BDDCAAA0C4}" srcOrd="3" destOrd="0" presId="urn:microsoft.com/office/officeart/2005/8/layout/matrix1"/>
    <dgm:cxn modelId="{8E8A11FD-6254-45CD-93AF-19B75FCC181F}" type="presParOf" srcId="{F9DF5F77-CA4B-447B-9890-E175F95ADCB7}" destId="{0A450ADD-50D0-4837-996C-AAFD6175AEE0}" srcOrd="4" destOrd="0" presId="urn:microsoft.com/office/officeart/2005/8/layout/matrix1"/>
    <dgm:cxn modelId="{1C21B930-4DA9-4DAE-857C-6E216F7533B7}" type="presParOf" srcId="{F9DF5F77-CA4B-447B-9890-E175F95ADCB7}" destId="{B2959184-A6DA-4D7E-A3C1-67F0E47D006E}" srcOrd="5" destOrd="0" presId="urn:microsoft.com/office/officeart/2005/8/layout/matrix1"/>
    <dgm:cxn modelId="{B044F101-AFF1-4C4D-82D2-6DD650210633}" type="presParOf" srcId="{F9DF5F77-CA4B-447B-9890-E175F95ADCB7}" destId="{B034C379-C8AE-4C6E-A04E-62FF33F777E6}" srcOrd="6" destOrd="0" presId="urn:microsoft.com/office/officeart/2005/8/layout/matrix1"/>
    <dgm:cxn modelId="{BFEFDCD4-2148-4F5B-A436-2B90E70E69C7}" type="presParOf" srcId="{F9DF5F77-CA4B-447B-9890-E175F95ADCB7}" destId="{BD179192-3FF3-4BBA-96CF-ECC2FC4656C8}" srcOrd="7" destOrd="0" presId="urn:microsoft.com/office/officeart/2005/8/layout/matrix1"/>
    <dgm:cxn modelId="{38C959C7-FD6C-4F8E-9ACF-EBB668CB4504}" type="presParOf" srcId="{9D955A33-FBDE-45D9-8183-9A7D2DD87A79}" destId="{235928B8-EBAD-4F4C-AF2F-318F9A7C3EC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D219A-3C9B-46E4-8FCF-0F70D13158E4}">
      <dsp:nvSpPr>
        <dsp:cNvPr id="0" name=""/>
        <dsp:cNvSpPr/>
      </dsp:nvSpPr>
      <dsp:spPr>
        <a:xfrm>
          <a:off x="680" y="802353"/>
          <a:ext cx="2929338" cy="3515206"/>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nl-NL" sz="2400" b="1" kern="1200" dirty="0" err="1"/>
            <a:t>Betrokkenheidd</a:t>
          </a:r>
          <a:endParaRPr lang="en-US" sz="2400" kern="1200" dirty="0"/>
        </a:p>
      </dsp:txBody>
      <dsp:txXfrm rot="16200000">
        <a:off x="-1147620" y="1950654"/>
        <a:ext cx="2882469" cy="585867"/>
      </dsp:txXfrm>
    </dsp:sp>
    <dsp:sp modelId="{7066A00F-7F2C-4B34-BDF1-B5C2B37A8C00}">
      <dsp:nvSpPr>
        <dsp:cNvPr id="0" name=""/>
        <dsp:cNvSpPr/>
      </dsp:nvSpPr>
      <dsp:spPr>
        <a:xfrm>
          <a:off x="586548" y="802353"/>
          <a:ext cx="2182357" cy="351520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nl-NL" sz="1500" kern="1200" dirty="0"/>
            <a:t>MAAS directie, leidinggevenden en medewerkers zijn </a:t>
          </a:r>
          <a:r>
            <a:rPr lang="nl-NL" sz="1500" kern="1200" dirty="0">
              <a:solidFill>
                <a:srgbClr val="000000"/>
              </a:solidFill>
            </a:rPr>
            <a:t>gedurende het gehele jaar voldoende betrokken </a:t>
          </a:r>
          <a:r>
            <a:rPr lang="nl-NL" sz="1500" kern="1200" dirty="0"/>
            <a:t>bij het geïntegreerde MAAS management systeem (MMS): </a:t>
          </a:r>
        </a:p>
        <a:p>
          <a:pPr marL="0" lvl="0" indent="0" algn="l" defTabSz="666750">
            <a:lnSpc>
              <a:spcPct val="90000"/>
            </a:lnSpc>
            <a:spcBef>
              <a:spcPct val="0"/>
            </a:spcBef>
            <a:spcAft>
              <a:spcPct val="35000"/>
            </a:spcAft>
            <a:buFont typeface="Wingdings" panose="05000000000000000000" pitchFamily="2" charset="2"/>
            <a:buNone/>
          </a:pPr>
          <a:r>
            <a:rPr lang="nl-NL" sz="1500" kern="1200" dirty="0"/>
            <a:t>9001 (Proceskwaliteit);</a:t>
          </a:r>
        </a:p>
        <a:p>
          <a:pPr marL="0" lvl="0" indent="0" algn="l" defTabSz="666750">
            <a:lnSpc>
              <a:spcPct val="90000"/>
            </a:lnSpc>
            <a:spcBef>
              <a:spcPct val="0"/>
            </a:spcBef>
            <a:spcAft>
              <a:spcPct val="35000"/>
            </a:spcAft>
            <a:buFont typeface="Wingdings" panose="05000000000000000000" pitchFamily="2" charset="2"/>
            <a:buNone/>
          </a:pPr>
          <a:r>
            <a:rPr lang="nl-NL" sz="1500" kern="1200" dirty="0"/>
            <a:t>14001 (Milieu, CO</a:t>
          </a:r>
          <a:r>
            <a:rPr lang="nl-NL" sz="1500" kern="1200" baseline="-25000" dirty="0"/>
            <a:t>2</a:t>
          </a:r>
          <a:r>
            <a:rPr lang="nl-NL" sz="1500" kern="1200" dirty="0"/>
            <a:t>);</a:t>
          </a:r>
        </a:p>
        <a:p>
          <a:pPr marL="0" lvl="0" indent="0" algn="l" defTabSz="666750">
            <a:lnSpc>
              <a:spcPct val="90000"/>
            </a:lnSpc>
            <a:spcBef>
              <a:spcPct val="0"/>
            </a:spcBef>
            <a:spcAft>
              <a:spcPct val="35000"/>
            </a:spcAft>
            <a:buFont typeface="Wingdings" panose="05000000000000000000" pitchFamily="2" charset="2"/>
            <a:buNone/>
          </a:pPr>
          <a:r>
            <a:rPr lang="nl-NL" sz="1500" kern="1200" dirty="0"/>
            <a:t>45001 (Gezond &amp; Veilig Werken/ Arbo)</a:t>
          </a:r>
        </a:p>
      </dsp:txBody>
      <dsp:txXfrm>
        <a:off x="586548" y="802353"/>
        <a:ext cx="2182357" cy="3515206"/>
      </dsp:txXfrm>
    </dsp:sp>
    <dsp:sp modelId="{1A269A09-309A-4C29-8627-33FDA40EFA03}">
      <dsp:nvSpPr>
        <dsp:cNvPr id="0" name=""/>
        <dsp:cNvSpPr/>
      </dsp:nvSpPr>
      <dsp:spPr>
        <a:xfrm>
          <a:off x="3032546" y="802353"/>
          <a:ext cx="2929338" cy="3515206"/>
        </a:xfrm>
        <a:prstGeom prst="roundRect">
          <a:avLst>
            <a:gd name="adj" fmla="val 5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nl-NL" sz="2400" b="1" kern="1200" dirty="0"/>
            <a:t>Verantwoordelijkheid</a:t>
          </a:r>
          <a:endParaRPr lang="en-US" sz="2400" kern="1200" dirty="0"/>
        </a:p>
      </dsp:txBody>
      <dsp:txXfrm rot="16200000">
        <a:off x="1884245" y="1950654"/>
        <a:ext cx="2882469" cy="585867"/>
      </dsp:txXfrm>
    </dsp:sp>
    <dsp:sp modelId="{A3839CA8-F38D-4B35-8B6E-8003BF5DDE60}">
      <dsp:nvSpPr>
        <dsp:cNvPr id="0" name=""/>
        <dsp:cNvSpPr/>
      </dsp:nvSpPr>
      <dsp:spPr>
        <a:xfrm rot="5400000">
          <a:off x="2788951" y="3595474"/>
          <a:ext cx="516483" cy="439400"/>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5A6320-5DCD-42F6-BBFB-7EDFFF63FE55}">
      <dsp:nvSpPr>
        <dsp:cNvPr id="0" name=""/>
        <dsp:cNvSpPr/>
      </dsp:nvSpPr>
      <dsp:spPr>
        <a:xfrm>
          <a:off x="3618414" y="802353"/>
          <a:ext cx="2182357" cy="351520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nl-NL" sz="1500" kern="1200" dirty="0"/>
            <a:t>Directie is overall en voor specifieke taken zijn de bevoegde leidinggevende en diens medewerkers  </a:t>
          </a:r>
          <a:r>
            <a:rPr lang="nl-NL" sz="1500" kern="1200" dirty="0">
              <a:solidFill>
                <a:srgbClr val="000000"/>
              </a:solidFill>
            </a:rPr>
            <a:t>volledig verantwoordelijk voor de implementatie</a:t>
          </a:r>
          <a:r>
            <a:rPr lang="nl-NL" sz="1500" kern="1200" dirty="0"/>
            <a:t> van MAAS producten en diensten conform de concrete proces eisen voor Kwaliteit, Milieu &amp; CO</a:t>
          </a:r>
          <a:r>
            <a:rPr lang="nl-NL" sz="1500" kern="1200" baseline="-25000" dirty="0"/>
            <a:t>2</a:t>
          </a:r>
          <a:r>
            <a:rPr lang="nl-NL" sz="1500" kern="1200" dirty="0"/>
            <a:t> en Gezond &amp; Veilig werken (Arbo) en de overige  compliance eisen</a:t>
          </a:r>
          <a:endParaRPr lang="en-US" sz="1500" kern="1200" dirty="0"/>
        </a:p>
      </dsp:txBody>
      <dsp:txXfrm>
        <a:off x="3618414" y="802353"/>
        <a:ext cx="2182357" cy="3515206"/>
      </dsp:txXfrm>
    </dsp:sp>
    <dsp:sp modelId="{D6AABA37-CE04-40DB-859E-BF8ABE4782F2}">
      <dsp:nvSpPr>
        <dsp:cNvPr id="0" name=""/>
        <dsp:cNvSpPr/>
      </dsp:nvSpPr>
      <dsp:spPr>
        <a:xfrm>
          <a:off x="6064412" y="802353"/>
          <a:ext cx="2929338" cy="3515206"/>
        </a:xfrm>
        <a:prstGeom prst="roundRect">
          <a:avLst>
            <a:gd name="adj" fmla="val 5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nl-NL" sz="2400" b="1" kern="1200" dirty="0"/>
            <a:t>Beheersing</a:t>
          </a:r>
          <a:endParaRPr lang="en-US" sz="2400" kern="1200" dirty="0"/>
        </a:p>
      </dsp:txBody>
      <dsp:txXfrm rot="16200000">
        <a:off x="4916111" y="1950654"/>
        <a:ext cx="2882469" cy="585867"/>
      </dsp:txXfrm>
    </dsp:sp>
    <dsp:sp modelId="{EC65F379-6329-4618-AC32-C5EAD536D1D1}">
      <dsp:nvSpPr>
        <dsp:cNvPr id="0" name=""/>
        <dsp:cNvSpPr/>
      </dsp:nvSpPr>
      <dsp:spPr>
        <a:xfrm rot="5400000">
          <a:off x="5820817" y="3595474"/>
          <a:ext cx="516483" cy="439400"/>
        </a:xfrm>
        <a:prstGeom prst="flowChartExtract">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186A5A-B8EB-4390-A838-E3B64204E915}">
      <dsp:nvSpPr>
        <dsp:cNvPr id="0" name=""/>
        <dsp:cNvSpPr/>
      </dsp:nvSpPr>
      <dsp:spPr>
        <a:xfrm>
          <a:off x="6650280" y="802353"/>
          <a:ext cx="2182357" cy="351520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r>
            <a:rPr lang="nl-NL" sz="1500" kern="1200" dirty="0"/>
            <a:t>Voor de Kwaliteit, Milieu &amp; CO</a:t>
          </a:r>
          <a:r>
            <a:rPr lang="nl-NL" sz="1500" kern="1200" baseline="-25000" dirty="0"/>
            <a:t>2</a:t>
          </a:r>
          <a:r>
            <a:rPr lang="nl-NL" sz="1500" kern="1200" dirty="0"/>
            <a:t> en Gezond &amp; Veilig werken (Arbo) en andere (compliance) proces risico’s </a:t>
          </a:r>
          <a:r>
            <a:rPr lang="nl-NL" sz="1500" kern="1200" dirty="0">
              <a:solidFill>
                <a:srgbClr val="000000"/>
              </a:solidFill>
            </a:rPr>
            <a:t>wordt een adequate beheersing bereikt door gecoördineerde actie</a:t>
          </a:r>
          <a:r>
            <a:rPr lang="nl-NL" sz="1500" kern="1200" dirty="0"/>
            <a:t> door directie en medewerkers van de MAAS organisatie. </a:t>
          </a:r>
        </a:p>
        <a:p>
          <a:pPr marL="0" lvl="0" indent="0" algn="l" defTabSz="666750">
            <a:lnSpc>
              <a:spcPct val="90000"/>
            </a:lnSpc>
            <a:spcBef>
              <a:spcPct val="0"/>
            </a:spcBef>
            <a:spcAft>
              <a:spcPct val="35000"/>
            </a:spcAft>
            <a:buNone/>
          </a:pPr>
          <a:r>
            <a:rPr lang="nl-NL" sz="1500" kern="1200" dirty="0">
              <a:solidFill>
                <a:srgbClr val="000000"/>
              </a:solidFill>
            </a:rPr>
            <a:t>Toezicht regulier door afdelingsmanagement en steekproefsgewijs via periodieke interne audits, externe audits of inspecties</a:t>
          </a:r>
          <a:r>
            <a:rPr lang="nl-NL" sz="1500" kern="1200" dirty="0"/>
            <a:t>. </a:t>
          </a:r>
          <a:endParaRPr lang="en-US" sz="1500" kern="1200" dirty="0"/>
        </a:p>
      </dsp:txBody>
      <dsp:txXfrm>
        <a:off x="6650280" y="802353"/>
        <a:ext cx="2182357" cy="3515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4BD70-5DEA-44CD-A95D-4CDC8D30B6A7}">
      <dsp:nvSpPr>
        <dsp:cNvPr id="0" name=""/>
        <dsp:cNvSpPr/>
      </dsp:nvSpPr>
      <dsp:spPr>
        <a:xfrm rot="5400000">
          <a:off x="5609281" y="-2388114"/>
          <a:ext cx="642359" cy="558161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en-US" sz="900" kern="1200" dirty="0"/>
            <a:t> </a:t>
          </a:r>
          <a:r>
            <a:rPr lang="nl-NL" sz="900" b="1" kern="1200" noProof="0" dirty="0"/>
            <a:t>Niet openbaar</a:t>
          </a:r>
          <a:r>
            <a:rPr lang="nl-NL" sz="900" kern="1200" noProof="0" dirty="0"/>
            <a:t>, ter inzage voor interne en externe auditoren;</a:t>
          </a:r>
        </a:p>
        <a:p>
          <a:pPr marL="57150" lvl="1" indent="-57150" algn="l" defTabSz="400050">
            <a:lnSpc>
              <a:spcPct val="90000"/>
            </a:lnSpc>
            <a:spcBef>
              <a:spcPct val="0"/>
            </a:spcBef>
            <a:spcAft>
              <a:spcPct val="15000"/>
            </a:spcAft>
            <a:buChar char="•"/>
          </a:pPr>
          <a:r>
            <a:rPr lang="nl-NL" sz="900" kern="1200" noProof="0" dirty="0"/>
            <a:t> </a:t>
          </a:r>
          <a:r>
            <a:rPr lang="nl-NL" sz="900" b="1" kern="1200" noProof="0" dirty="0"/>
            <a:t>Betreft de daadwerkelijke Management Review/ Directiebeoordelingsbijeenkomst</a:t>
          </a:r>
          <a:r>
            <a:rPr lang="nl-NL" sz="900" b="0" kern="1200" noProof="0" dirty="0"/>
            <a:t>;</a:t>
          </a:r>
          <a:r>
            <a:rPr lang="nl-NL" sz="900" b="1" kern="1200" noProof="0" dirty="0"/>
            <a:t> </a:t>
          </a:r>
        </a:p>
        <a:p>
          <a:pPr marL="57150" lvl="1" indent="-57150" algn="l" defTabSz="400050">
            <a:lnSpc>
              <a:spcPct val="90000"/>
            </a:lnSpc>
            <a:spcBef>
              <a:spcPct val="0"/>
            </a:spcBef>
            <a:spcAft>
              <a:spcPct val="15000"/>
            </a:spcAft>
            <a:buChar char="•"/>
          </a:pPr>
          <a:r>
            <a:rPr lang="nl-NL" sz="900" kern="1200" noProof="0" dirty="0"/>
            <a:t> Powerpoint is korte leidraad voor het gedetailleerde MR verslag en het openbare CSR verslag </a:t>
          </a:r>
        </a:p>
      </dsp:txBody>
      <dsp:txXfrm rot="-5400000">
        <a:off x="3139656" y="112868"/>
        <a:ext cx="5550253" cy="579645"/>
      </dsp:txXfrm>
    </dsp:sp>
    <dsp:sp modelId="{2E1854BC-06B6-492F-9BFE-5B908C00F3D1}">
      <dsp:nvSpPr>
        <dsp:cNvPr id="0" name=""/>
        <dsp:cNvSpPr/>
      </dsp:nvSpPr>
      <dsp:spPr>
        <a:xfrm>
          <a:off x="0" y="0"/>
          <a:ext cx="3139655" cy="80538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nl-NL" sz="1800" kern="1200" dirty="0"/>
            <a:t>Deze MAAS Management Review presentatie over 2024</a:t>
          </a:r>
          <a:endParaRPr lang="en-US" sz="1800" kern="1200" dirty="0"/>
        </a:p>
      </dsp:txBody>
      <dsp:txXfrm>
        <a:off x="39315" y="39315"/>
        <a:ext cx="3061025" cy="726751"/>
      </dsp:txXfrm>
    </dsp:sp>
    <dsp:sp modelId="{28D8931D-447A-449B-B60D-DF6B34AA3238}">
      <dsp:nvSpPr>
        <dsp:cNvPr id="0" name=""/>
        <dsp:cNvSpPr/>
      </dsp:nvSpPr>
      <dsp:spPr>
        <a:xfrm rot="5400000">
          <a:off x="5620881" y="-1549260"/>
          <a:ext cx="642359" cy="5592528"/>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nl-NL" sz="900" kern="1200" dirty="0"/>
            <a:t> </a:t>
          </a:r>
          <a:r>
            <a:rPr lang="nl-NL" sz="900" b="1" kern="1200" dirty="0"/>
            <a:t>Niet openbaar</a:t>
          </a:r>
          <a:r>
            <a:rPr lang="en-US" sz="900" kern="1200" dirty="0"/>
            <a:t>, </a:t>
          </a:r>
          <a:r>
            <a:rPr lang="nl-NL" sz="900" kern="1200" noProof="0" dirty="0"/>
            <a:t>ter inzage voor interne en externe auditoren; </a:t>
          </a:r>
        </a:p>
        <a:p>
          <a:pPr marL="57150" lvl="1" indent="-57150" algn="l" defTabSz="400050">
            <a:lnSpc>
              <a:spcPct val="90000"/>
            </a:lnSpc>
            <a:spcBef>
              <a:spcPct val="0"/>
            </a:spcBef>
            <a:spcAft>
              <a:spcPct val="15000"/>
            </a:spcAft>
            <a:buChar char="•"/>
          </a:pPr>
          <a:r>
            <a:rPr lang="nl-NL" sz="900" kern="1200" dirty="0"/>
            <a:t> Gedetailleerde verslaglegging directiebeoordeling (besluiten) t.a.v. het MAAS Managementsysteem;</a:t>
          </a:r>
          <a:endParaRPr lang="en-US" sz="900" kern="1200" dirty="0"/>
        </a:p>
        <a:p>
          <a:pPr marL="57150" lvl="1" indent="-57150" algn="l" defTabSz="400050">
            <a:lnSpc>
              <a:spcPct val="90000"/>
            </a:lnSpc>
            <a:spcBef>
              <a:spcPct val="0"/>
            </a:spcBef>
            <a:spcAft>
              <a:spcPct val="15000"/>
            </a:spcAft>
            <a:buChar char="•"/>
          </a:pPr>
          <a:r>
            <a:rPr lang="nl-NL" sz="900" kern="1200" dirty="0"/>
            <a:t> Geïntegreerd verslag voor ISO9001, 14001, 45001, met tevens overige eisen belanghebbenden zoals CO</a:t>
          </a:r>
          <a:r>
            <a:rPr lang="nl-NL" sz="900" kern="1200" baseline="-25000" dirty="0"/>
            <a:t>2</a:t>
          </a:r>
          <a:r>
            <a:rPr lang="nl-NL" sz="900" kern="1200" dirty="0"/>
            <a:t>-Prestatieladder en privacy (AVG).</a:t>
          </a:r>
          <a:endParaRPr lang="en-US" sz="900" kern="1200" dirty="0"/>
        </a:p>
      </dsp:txBody>
      <dsp:txXfrm rot="-5400000">
        <a:off x="3145797" y="957181"/>
        <a:ext cx="5561171" cy="579645"/>
      </dsp:txXfrm>
    </dsp:sp>
    <dsp:sp modelId="{D589234F-FB79-43DE-8F64-A7CB7E01E5B1}">
      <dsp:nvSpPr>
        <dsp:cNvPr id="0" name=""/>
        <dsp:cNvSpPr/>
      </dsp:nvSpPr>
      <dsp:spPr>
        <a:xfrm>
          <a:off x="0" y="845529"/>
          <a:ext cx="3145797" cy="80294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nl-NL" sz="1800" kern="1200" dirty="0"/>
            <a:t>MAAS Management Review (MR) verslag over 2024</a:t>
          </a:r>
        </a:p>
      </dsp:txBody>
      <dsp:txXfrm>
        <a:off x="39197" y="884726"/>
        <a:ext cx="3067403" cy="724554"/>
      </dsp:txXfrm>
    </dsp:sp>
    <dsp:sp modelId="{465F3A19-3BA5-471F-9D86-BC5589B95FD9}">
      <dsp:nvSpPr>
        <dsp:cNvPr id="0" name=""/>
        <dsp:cNvSpPr/>
      </dsp:nvSpPr>
      <dsp:spPr>
        <a:xfrm rot="5400000">
          <a:off x="5620881" y="-706163"/>
          <a:ext cx="642359" cy="5592528"/>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17145" rIns="34290" bIns="17145" numCol="1" spcCol="1270" anchor="ctr" anchorCtr="0">
          <a:noAutofit/>
        </a:bodyPr>
        <a:lstStyle/>
        <a:p>
          <a:pPr marL="57150" lvl="1" indent="-57150" algn="l" defTabSz="400050">
            <a:lnSpc>
              <a:spcPct val="90000"/>
            </a:lnSpc>
            <a:spcBef>
              <a:spcPct val="0"/>
            </a:spcBef>
            <a:spcAft>
              <a:spcPct val="15000"/>
            </a:spcAft>
            <a:buChar char="•"/>
          </a:pPr>
          <a:r>
            <a:rPr lang="nl-NL" sz="900" kern="1200" dirty="0"/>
            <a:t> </a:t>
          </a:r>
          <a:r>
            <a:rPr lang="nl-NL" sz="900" b="1" kern="1200" dirty="0"/>
            <a:t>Openbaar</a:t>
          </a:r>
          <a:r>
            <a:rPr lang="nl-NL" sz="900" kern="1200" dirty="0"/>
            <a:t>, te raadplegen via MAAS Website, intern MAASWeb, UNGC en EcoVadis;</a:t>
          </a:r>
          <a:endParaRPr lang="en-US" sz="900" kern="1200" dirty="0"/>
        </a:p>
        <a:p>
          <a:pPr marL="57150" lvl="1" indent="-57150" algn="l" defTabSz="400050">
            <a:lnSpc>
              <a:spcPct val="90000"/>
            </a:lnSpc>
            <a:spcBef>
              <a:spcPct val="0"/>
            </a:spcBef>
            <a:spcAft>
              <a:spcPct val="15000"/>
            </a:spcAft>
            <a:buChar char="•"/>
          </a:pPr>
          <a:r>
            <a:rPr lang="nl-NL" sz="900" kern="1200" dirty="0"/>
            <a:t> Gebruikt zowel als </a:t>
          </a:r>
          <a:r>
            <a:rPr lang="nl-NL" sz="900" kern="1200" noProof="0" dirty="0"/>
            <a:t>geheel zelfstandig CSR verslag &amp; als openbare bijlage bij Management Review;</a:t>
          </a:r>
        </a:p>
        <a:p>
          <a:pPr marL="57150" lvl="1" indent="-57150" algn="l" defTabSz="400050">
            <a:lnSpc>
              <a:spcPct val="90000"/>
            </a:lnSpc>
            <a:spcBef>
              <a:spcPct val="0"/>
            </a:spcBef>
            <a:spcAft>
              <a:spcPct val="15000"/>
            </a:spcAft>
            <a:buChar char="•"/>
          </a:pPr>
          <a:r>
            <a:rPr lang="nl-NL" sz="900" kern="1200" dirty="0"/>
            <a:t> Verslaglegging doelen en resultaten Kwaliteit, Milieu &amp; CO</a:t>
          </a:r>
          <a:r>
            <a:rPr lang="nl-NL" sz="900" kern="1200" baseline="-25000" dirty="0"/>
            <a:t>2</a:t>
          </a:r>
          <a:r>
            <a:rPr lang="nl-NL" sz="900" kern="1200" dirty="0"/>
            <a:t>, Gezond &amp; Veilig Werken, Ethiek en Duurzaam inkopen conform GRI en CSRD / ESRS </a:t>
          </a:r>
          <a:endParaRPr lang="en-US" sz="900" kern="1200" dirty="0"/>
        </a:p>
      </dsp:txBody>
      <dsp:txXfrm rot="-5400000">
        <a:off x="3145797" y="1800278"/>
        <a:ext cx="5561171" cy="579645"/>
      </dsp:txXfrm>
    </dsp:sp>
    <dsp:sp modelId="{7C066729-0B4D-4D78-9052-D2D17CE1673B}">
      <dsp:nvSpPr>
        <dsp:cNvPr id="0" name=""/>
        <dsp:cNvSpPr/>
      </dsp:nvSpPr>
      <dsp:spPr>
        <a:xfrm>
          <a:off x="0" y="1688625"/>
          <a:ext cx="3145797" cy="80294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nl-NL" sz="1800" kern="1200" dirty="0"/>
            <a:t>Corporate Social Responsibility</a:t>
          </a:r>
        </a:p>
        <a:p>
          <a:pPr marL="0" lvl="0" indent="0" algn="ctr" defTabSz="800100">
            <a:lnSpc>
              <a:spcPct val="90000"/>
            </a:lnSpc>
            <a:spcBef>
              <a:spcPct val="0"/>
            </a:spcBef>
            <a:spcAft>
              <a:spcPct val="35000"/>
            </a:spcAft>
            <a:buNone/>
          </a:pPr>
          <a:r>
            <a:rPr lang="nl-NL" sz="1800" kern="1200" dirty="0"/>
            <a:t>MAAS JAARVERSLAG 2024  </a:t>
          </a:r>
          <a:endParaRPr lang="en-US" sz="1800" kern="1200" dirty="0"/>
        </a:p>
      </dsp:txBody>
      <dsp:txXfrm>
        <a:off x="39197" y="1727822"/>
        <a:ext cx="3067403" cy="724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20D07-0791-4793-A08E-07C6F93150EA}">
      <dsp:nvSpPr>
        <dsp:cNvPr id="0" name=""/>
        <dsp:cNvSpPr/>
      </dsp:nvSpPr>
      <dsp:spPr>
        <a:xfrm rot="5400000">
          <a:off x="2298024" y="153232"/>
          <a:ext cx="1512904" cy="1316227"/>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dirty="0"/>
            <a:t>Zorgvuldige uitvoering kwaliteit, ethiek en duurzaam inkopen 2025-2030 binnen kaders van o.a. IT en IMPACT@ ORIGIN</a:t>
          </a:r>
          <a:endParaRPr lang="en-US" sz="1000" kern="1200" dirty="0"/>
        </a:p>
      </dsp:txBody>
      <dsp:txXfrm rot="-5400000">
        <a:off x="2601474" y="290655"/>
        <a:ext cx="906003" cy="1041382"/>
      </dsp:txXfrm>
    </dsp:sp>
    <dsp:sp modelId="{7F9E56E1-DCFC-41A6-9A48-7DB2CE91F284}">
      <dsp:nvSpPr>
        <dsp:cNvPr id="0" name=""/>
        <dsp:cNvSpPr/>
      </dsp:nvSpPr>
      <dsp:spPr>
        <a:xfrm>
          <a:off x="3760718" y="357474"/>
          <a:ext cx="1688401" cy="907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NL" sz="1400" kern="1200" dirty="0"/>
            <a:t>Kwaliteit, Ethiek &amp; Duurzame Inkoop (</a:t>
          </a:r>
          <a:r>
            <a:rPr lang="nl-NL" sz="1400" kern="1200" dirty="0" err="1"/>
            <a:t>Sustainable</a:t>
          </a:r>
          <a:r>
            <a:rPr lang="nl-NL" sz="1400" kern="1200" dirty="0"/>
            <a:t> Procurement)</a:t>
          </a:r>
          <a:endParaRPr lang="en-US" sz="1400" kern="1200" dirty="0"/>
        </a:p>
      </dsp:txBody>
      <dsp:txXfrm>
        <a:off x="3760718" y="357474"/>
        <a:ext cx="1688401" cy="907742"/>
      </dsp:txXfrm>
    </dsp:sp>
    <dsp:sp modelId="{89B6BB1E-B689-4271-A043-44E179F4F930}">
      <dsp:nvSpPr>
        <dsp:cNvPr id="0" name=""/>
        <dsp:cNvSpPr/>
      </dsp:nvSpPr>
      <dsp:spPr>
        <a:xfrm rot="5400000">
          <a:off x="903349" y="150902"/>
          <a:ext cx="1512904" cy="1316227"/>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nl-NL" sz="1000" kern="1200" dirty="0"/>
            <a:t>Innovatieve implementatie ontwikkelingen  rond </a:t>
          </a:r>
          <a:r>
            <a:rPr lang="nl-NL" sz="1000" kern="1200" dirty="0" err="1"/>
            <a:t>due</a:t>
          </a:r>
          <a:r>
            <a:rPr lang="nl-NL" sz="1000" kern="1200" dirty="0"/>
            <a:t> diligence </a:t>
          </a:r>
          <a:endParaRPr lang="en-US" sz="1000" kern="1200" dirty="0"/>
        </a:p>
      </dsp:txBody>
      <dsp:txXfrm rot="-5400000">
        <a:off x="1206799" y="288325"/>
        <a:ext cx="906003" cy="1041382"/>
      </dsp:txXfrm>
    </dsp:sp>
    <dsp:sp modelId="{3483236A-682A-4627-8584-24E819689992}">
      <dsp:nvSpPr>
        <dsp:cNvPr id="0" name=""/>
        <dsp:cNvSpPr/>
      </dsp:nvSpPr>
      <dsp:spPr>
        <a:xfrm rot="5400000">
          <a:off x="1592725" y="1437386"/>
          <a:ext cx="1512904" cy="1316227"/>
        </a:xfrm>
        <a:prstGeom prst="hexagon">
          <a:avLst>
            <a:gd name="adj" fmla="val 2500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dirty="0"/>
            <a:t>Innovatieve implementatie  van nieuwe uitdagingen G&amp;VW (AI, klimaat-adaptatie) </a:t>
          </a:r>
          <a:endParaRPr lang="en-US" sz="1000" kern="1200" dirty="0"/>
        </a:p>
      </dsp:txBody>
      <dsp:txXfrm rot="-5400000">
        <a:off x="1896175" y="1574809"/>
        <a:ext cx="906003" cy="1041382"/>
      </dsp:txXfrm>
    </dsp:sp>
    <dsp:sp modelId="{B4FAC747-D70B-4BFE-A157-E176B994503A}">
      <dsp:nvSpPr>
        <dsp:cNvPr id="0" name=""/>
        <dsp:cNvSpPr/>
      </dsp:nvSpPr>
      <dsp:spPr>
        <a:xfrm>
          <a:off x="2662" y="1641628"/>
          <a:ext cx="1633937" cy="907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nl-NL" sz="1400" kern="1200" dirty="0"/>
            <a:t>Gezond &amp; Veilig Werken (G&amp;VW)</a:t>
          </a:r>
          <a:endParaRPr lang="en-US" sz="1400" kern="1200" dirty="0"/>
        </a:p>
      </dsp:txBody>
      <dsp:txXfrm>
        <a:off x="2662" y="1641628"/>
        <a:ext cx="1633937" cy="907742"/>
      </dsp:txXfrm>
    </dsp:sp>
    <dsp:sp modelId="{33E22A19-1C3F-4A85-9BD1-29691CFE62BC}">
      <dsp:nvSpPr>
        <dsp:cNvPr id="0" name=""/>
        <dsp:cNvSpPr/>
      </dsp:nvSpPr>
      <dsp:spPr>
        <a:xfrm rot="5400000">
          <a:off x="3014250" y="1438610"/>
          <a:ext cx="1512904" cy="1313779"/>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nl-NL" sz="1000" kern="1200"/>
            <a:t>Slagvaardige </a:t>
          </a:r>
          <a:r>
            <a:rPr lang="nl-NL" sz="1000" kern="1200" dirty="0"/>
            <a:t>G&amp;</a:t>
          </a:r>
          <a:r>
            <a:rPr lang="nl-NL" sz="1000" kern="1200"/>
            <a:t>VW activiteiten 2025-2030 </a:t>
          </a:r>
          <a:r>
            <a:rPr lang="nl-NL" sz="1000" kern="1200" dirty="0"/>
            <a:t>binnen kaders van o.a. HR en IMPACT@ SOCIAL</a:t>
          </a:r>
          <a:endParaRPr lang="en-US" sz="1000" kern="1200" dirty="0"/>
        </a:p>
      </dsp:txBody>
      <dsp:txXfrm rot="-5400000">
        <a:off x="3318365" y="1574605"/>
        <a:ext cx="904673" cy="1041790"/>
      </dsp:txXfrm>
    </dsp:sp>
    <dsp:sp modelId="{EE14C3A4-9FD6-45AC-959B-2AB7283770C8}">
      <dsp:nvSpPr>
        <dsp:cNvPr id="0" name=""/>
        <dsp:cNvSpPr/>
      </dsp:nvSpPr>
      <dsp:spPr>
        <a:xfrm rot="5400000">
          <a:off x="2306211" y="2721540"/>
          <a:ext cx="1512904" cy="1316227"/>
        </a:xfrm>
        <a:prstGeom prst="hexagon">
          <a:avLst>
            <a:gd name="adj" fmla="val 2500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dirty="0"/>
            <a:t>Milieu &amp; klimaat aanpak 2025-2030 binnen kaders van o.a. SBTi, CO</a:t>
          </a:r>
          <a:r>
            <a:rPr lang="nl-NL" sz="1000" kern="1200" baseline="-25000" dirty="0"/>
            <a:t>2</a:t>
          </a:r>
          <a:r>
            <a:rPr lang="nl-NL" sz="1000" kern="1200" dirty="0"/>
            <a:t> 4.0 en IMPACT@ FOOTPRINT </a:t>
          </a:r>
          <a:endParaRPr lang="en-US" sz="1200" kern="1200" dirty="0"/>
        </a:p>
      </dsp:txBody>
      <dsp:txXfrm rot="-5400000">
        <a:off x="2609661" y="2858963"/>
        <a:ext cx="906003" cy="1041382"/>
      </dsp:txXfrm>
    </dsp:sp>
    <dsp:sp modelId="{CC9FE777-C263-47B0-AE95-0DFA070B9D6E}">
      <dsp:nvSpPr>
        <dsp:cNvPr id="0" name=""/>
        <dsp:cNvSpPr/>
      </dsp:nvSpPr>
      <dsp:spPr>
        <a:xfrm>
          <a:off x="3760718" y="2925782"/>
          <a:ext cx="1688401" cy="907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NL" sz="1400" kern="1200" dirty="0"/>
            <a:t>Milieu &amp; CO</a:t>
          </a:r>
          <a:r>
            <a:rPr lang="nl-NL" sz="1400" kern="1200" baseline="-25000" dirty="0"/>
            <a:t>2</a:t>
          </a:r>
          <a:endParaRPr lang="en-US" sz="1400" kern="1200" baseline="-25000" dirty="0"/>
        </a:p>
      </dsp:txBody>
      <dsp:txXfrm>
        <a:off x="3760718" y="2925782"/>
        <a:ext cx="1688401" cy="907742"/>
      </dsp:txXfrm>
    </dsp:sp>
    <dsp:sp modelId="{1DC5B77E-3B2D-490B-99B7-020924BD8B1A}">
      <dsp:nvSpPr>
        <dsp:cNvPr id="0" name=""/>
        <dsp:cNvSpPr/>
      </dsp:nvSpPr>
      <dsp:spPr>
        <a:xfrm rot="5400000">
          <a:off x="884685" y="2721540"/>
          <a:ext cx="1512904" cy="1316227"/>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nl-NL" sz="1000" kern="1200" dirty="0"/>
            <a:t>Innovatieve implementatie evoluerende milieu wet- &amp; regelgeving (circulair, hergebruik, scheiding)</a:t>
          </a:r>
          <a:endParaRPr lang="en-US" sz="1000" kern="1200" dirty="0"/>
        </a:p>
      </dsp:txBody>
      <dsp:txXfrm rot="-5400000">
        <a:off x="1188135" y="2858963"/>
        <a:ext cx="906003" cy="1041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148E1-4616-4F29-88DC-1EE7E0D96DA6}">
      <dsp:nvSpPr>
        <dsp:cNvPr id="0" name=""/>
        <dsp:cNvSpPr/>
      </dsp:nvSpPr>
      <dsp:spPr>
        <a:xfrm rot="16200000">
          <a:off x="625483" y="-625483"/>
          <a:ext cx="2288443" cy="3539409"/>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000000"/>
              </a:solidFill>
            </a:rPr>
            <a:t>KAM-, CO</a:t>
          </a:r>
          <a:r>
            <a:rPr lang="en-US" sz="1600" kern="1200" baseline="-25000" dirty="0">
              <a:solidFill>
                <a:srgbClr val="000000"/>
              </a:solidFill>
            </a:rPr>
            <a:t>2</a:t>
          </a:r>
          <a:r>
            <a:rPr lang="en-US" sz="1600" kern="1200" dirty="0">
              <a:solidFill>
                <a:srgbClr val="000000"/>
              </a:solidFill>
            </a:rPr>
            <a:t>- en PSO portfolio &amp; communicatie met </a:t>
          </a:r>
          <a:r>
            <a:rPr lang="en-US" sz="1600" kern="1200" dirty="0" err="1">
              <a:solidFill>
                <a:srgbClr val="000000"/>
              </a:solidFill>
            </a:rPr>
            <a:t>Certificerende</a:t>
          </a:r>
          <a:r>
            <a:rPr lang="en-US" sz="1600" kern="1200" dirty="0">
              <a:solidFill>
                <a:srgbClr val="000000"/>
              </a:solidFill>
            </a:rPr>
            <a:t> </a:t>
          </a:r>
          <a:r>
            <a:rPr lang="en-US" sz="1600" kern="1200" dirty="0" err="1">
              <a:solidFill>
                <a:srgbClr val="000000"/>
              </a:solidFill>
            </a:rPr>
            <a:t>Instellingen</a:t>
          </a:r>
          <a:r>
            <a:rPr lang="en-US" sz="1600" kern="1200" dirty="0">
              <a:solidFill>
                <a:srgbClr val="000000"/>
              </a:solidFill>
            </a:rPr>
            <a:t> en Toezichthouders </a:t>
          </a:r>
        </a:p>
        <a:p>
          <a:pPr marL="0" lvl="0" indent="0" algn="ctr" defTabSz="711200">
            <a:lnSpc>
              <a:spcPct val="90000"/>
            </a:lnSpc>
            <a:spcBef>
              <a:spcPct val="0"/>
            </a:spcBef>
            <a:spcAft>
              <a:spcPct val="35000"/>
            </a:spcAft>
            <a:buNone/>
          </a:pPr>
          <a:r>
            <a:rPr lang="en-US" sz="1600" kern="1200" dirty="0"/>
            <a:t>ISO9001, ISO14001, ISO45001, </a:t>
          </a:r>
        </a:p>
        <a:p>
          <a:pPr marL="0" lvl="0" indent="0" algn="ctr" defTabSz="711200">
            <a:lnSpc>
              <a:spcPct val="90000"/>
            </a:lnSpc>
            <a:spcBef>
              <a:spcPct val="0"/>
            </a:spcBef>
            <a:spcAft>
              <a:spcPct val="35000"/>
            </a:spcAft>
            <a:buNone/>
          </a:pPr>
          <a:r>
            <a:rPr lang="en-US" sz="1600" kern="1200" dirty="0"/>
            <a:t>CO2-Prestatieladder (EED </a:t>
          </a:r>
          <a:r>
            <a:rPr lang="en-US" sz="1600" kern="1200" dirty="0" err="1"/>
            <a:t>auditplicht</a:t>
          </a:r>
          <a:r>
            <a:rPr lang="en-US" sz="1600" kern="1200" dirty="0"/>
            <a:t>),</a:t>
          </a:r>
        </a:p>
        <a:p>
          <a:pPr marL="0" lvl="0" indent="0" algn="ctr" defTabSz="711200">
            <a:lnSpc>
              <a:spcPct val="90000"/>
            </a:lnSpc>
            <a:spcBef>
              <a:spcPct val="0"/>
            </a:spcBef>
            <a:spcAft>
              <a:spcPct val="35000"/>
            </a:spcAft>
            <a:buNone/>
          </a:pPr>
          <a:r>
            <a:rPr lang="en-US" sz="1600" kern="1200" dirty="0"/>
            <a:t>PSO</a:t>
          </a:r>
        </a:p>
      </dsp:txBody>
      <dsp:txXfrm rot="5400000">
        <a:off x="0" y="0"/>
        <a:ext cx="3539409" cy="1716332"/>
      </dsp:txXfrm>
    </dsp:sp>
    <dsp:sp modelId="{D4CEE1E4-D4D5-437D-BB8D-0F385C16ED7C}">
      <dsp:nvSpPr>
        <dsp:cNvPr id="0" name=""/>
        <dsp:cNvSpPr/>
      </dsp:nvSpPr>
      <dsp:spPr>
        <a:xfrm>
          <a:off x="3539409" y="0"/>
          <a:ext cx="3539409" cy="2288443"/>
        </a:xfrm>
        <a:prstGeom prst="round1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1111250">
            <a:lnSpc>
              <a:spcPct val="90000"/>
            </a:lnSpc>
            <a:spcBef>
              <a:spcPct val="0"/>
            </a:spcBef>
            <a:spcAft>
              <a:spcPct val="35000"/>
            </a:spcAft>
            <a:buNone/>
          </a:pPr>
          <a:endParaRPr lang="en-US" sz="1600" kern="1200" dirty="0">
            <a:solidFill>
              <a:srgbClr val="000000"/>
            </a:solidFill>
          </a:endParaRPr>
        </a:p>
        <a:p>
          <a:pPr lvl="0" algn="ctr" defTabSz="1111250">
            <a:lnSpc>
              <a:spcPct val="90000"/>
            </a:lnSpc>
            <a:spcBef>
              <a:spcPct val="0"/>
            </a:spcBef>
            <a:spcAft>
              <a:spcPct val="35000"/>
            </a:spcAft>
            <a:buNone/>
          </a:pPr>
          <a:r>
            <a:rPr lang="en-US" sz="1600" kern="1200" dirty="0">
              <a:solidFill>
                <a:srgbClr val="000000"/>
              </a:solidFill>
            </a:rPr>
            <a:t>Rating portfolio &amp; communicatie met rating </a:t>
          </a:r>
          <a:r>
            <a:rPr lang="en-US" sz="1600" kern="1200" dirty="0" err="1">
              <a:solidFill>
                <a:srgbClr val="000000"/>
              </a:solidFill>
            </a:rPr>
            <a:t>instellingen</a:t>
          </a:r>
          <a:r>
            <a:rPr lang="en-US" sz="1600" kern="1200" dirty="0">
              <a:solidFill>
                <a:srgbClr val="000000"/>
              </a:solidFill>
            </a:rPr>
            <a:t> en </a:t>
          </a:r>
          <a:r>
            <a:rPr lang="en-US" sz="1600" kern="1200" dirty="0" err="1">
              <a:solidFill>
                <a:srgbClr val="000000"/>
              </a:solidFill>
            </a:rPr>
            <a:t>belanghebbenden</a:t>
          </a:r>
          <a:r>
            <a:rPr lang="en-US" sz="1600" kern="1200" dirty="0">
              <a:solidFill>
                <a:srgbClr val="000000"/>
              </a:solidFill>
            </a:rPr>
            <a:t>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EcoVadis Assessment (MAAS),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EcoVadis Enterprise (</a:t>
          </a:r>
          <a:r>
            <a:rPr lang="en-US" sz="1600" kern="1200" dirty="0" err="1"/>
            <a:t>keten</a:t>
          </a:r>
          <a:r>
            <a:rPr lang="en-US" sz="1600" kern="1200" dirty="0"/>
            <a:t>)</a:t>
          </a:r>
        </a:p>
        <a:p>
          <a:pPr marL="0" marR="0" lvl="0" indent="0" algn="ctr" defTabSz="914400" eaLnBrk="1" fontAlgn="auto" latinLnBrk="0" hangingPunct="1">
            <a:lnSpc>
              <a:spcPct val="100000"/>
            </a:lnSpc>
            <a:spcBef>
              <a:spcPct val="0"/>
            </a:spcBef>
            <a:spcAft>
              <a:spcPts val="0"/>
            </a:spcAft>
            <a:buClrTx/>
            <a:buSzTx/>
            <a:buFontTx/>
            <a:buNone/>
            <a:tabLst/>
            <a:defRPr/>
          </a:pPr>
          <a:endParaRPr lang="en-US" sz="1300" kern="1200" dirty="0"/>
        </a:p>
      </dsp:txBody>
      <dsp:txXfrm>
        <a:off x="3539409" y="0"/>
        <a:ext cx="3539409" cy="1716332"/>
      </dsp:txXfrm>
    </dsp:sp>
    <dsp:sp modelId="{0A450ADD-50D0-4837-996C-AAFD6175AEE0}">
      <dsp:nvSpPr>
        <dsp:cNvPr id="0" name=""/>
        <dsp:cNvSpPr/>
      </dsp:nvSpPr>
      <dsp:spPr>
        <a:xfrm rot="10800000">
          <a:off x="0" y="2288443"/>
          <a:ext cx="3539409" cy="2288443"/>
        </a:xfrm>
        <a:prstGeom prst="round1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ctr" defTabSz="844550" eaLnBrk="1" fontAlgn="auto" latinLnBrk="0" hangingPunct="1">
            <a:lnSpc>
              <a:spcPct val="90000"/>
            </a:lnSpc>
            <a:spcBef>
              <a:spcPct val="0"/>
            </a:spcBef>
            <a:spcAft>
              <a:spcPct val="35000"/>
            </a:spcAft>
            <a:buClrTx/>
            <a:buSzTx/>
            <a:buFontTx/>
            <a:buNone/>
            <a:tabLst/>
            <a:defRPr/>
          </a:pPr>
          <a:r>
            <a:rPr lang="en-US" sz="1600" kern="1200" dirty="0">
              <a:solidFill>
                <a:srgbClr val="000000"/>
              </a:solidFill>
            </a:rPr>
            <a:t>Product compliance portfolio &amp; communicatie met Toezichthouders, </a:t>
          </a:r>
          <a:r>
            <a:rPr lang="en-US" sz="1600" kern="1200" dirty="0" err="1">
              <a:solidFill>
                <a:srgbClr val="000000"/>
              </a:solidFill>
            </a:rPr>
            <a:t>Autoriteiten</a:t>
          </a:r>
          <a:r>
            <a:rPr lang="en-US" sz="1600" kern="1200" dirty="0">
              <a:solidFill>
                <a:srgbClr val="000000"/>
              </a:solidFill>
            </a:rPr>
            <a:t> en </a:t>
          </a:r>
          <a:r>
            <a:rPr lang="en-US" sz="1600" kern="1200" dirty="0" err="1">
              <a:solidFill>
                <a:srgbClr val="000000"/>
              </a:solidFill>
            </a:rPr>
            <a:t>Certificerende</a:t>
          </a:r>
          <a:r>
            <a:rPr lang="en-US" sz="1600" kern="1200" dirty="0">
              <a:solidFill>
                <a:srgbClr val="000000"/>
              </a:solidFill>
            </a:rPr>
            <a:t> </a:t>
          </a:r>
          <a:r>
            <a:rPr lang="en-US" sz="1600" kern="1200" dirty="0" err="1">
              <a:solidFill>
                <a:srgbClr val="000000"/>
              </a:solidFill>
            </a:rPr>
            <a:t>instelling</a:t>
          </a:r>
          <a:endParaRPr lang="en-US" sz="1600" kern="1200" dirty="0">
            <a:solidFill>
              <a:srgbClr val="000000"/>
            </a:solidFill>
          </a:endParaRPr>
        </a:p>
        <a:p>
          <a:pPr lvl="0" algn="ctr" defTabSz="844550">
            <a:lnSpc>
              <a:spcPct val="90000"/>
            </a:lnSpc>
            <a:spcBef>
              <a:spcPct val="0"/>
            </a:spcBef>
            <a:spcAft>
              <a:spcPct val="35000"/>
            </a:spcAft>
            <a:buNone/>
          </a:pPr>
          <a:r>
            <a:rPr lang="en-US" sz="1600" kern="1200" dirty="0"/>
            <a:t>Machine/ </a:t>
          </a:r>
          <a:r>
            <a:rPr lang="en-US" sz="1600" kern="1200" dirty="0" err="1"/>
            <a:t>Verpakking</a:t>
          </a:r>
          <a:r>
            <a:rPr lang="en-US" sz="1600" kern="1200" dirty="0"/>
            <a:t> (CE), </a:t>
          </a:r>
          <a:r>
            <a:rPr lang="en-US" sz="1600" kern="1200" dirty="0" err="1"/>
            <a:t>Voedsel-veiligheid</a:t>
          </a:r>
          <a:r>
            <a:rPr lang="en-US" sz="1600" kern="1200" dirty="0"/>
            <a:t> (FCM, HACCP), </a:t>
          </a:r>
          <a:r>
            <a:rPr lang="en-US" sz="1600" kern="1200" dirty="0" err="1"/>
            <a:t>Gevaarlijke</a:t>
          </a:r>
          <a:r>
            <a:rPr lang="en-US" sz="1600" kern="1200" dirty="0"/>
            <a:t> </a:t>
          </a:r>
          <a:r>
            <a:rPr lang="en-US" sz="1600" kern="1200" dirty="0" err="1"/>
            <a:t>stoffen</a:t>
          </a:r>
          <a:r>
            <a:rPr lang="en-US" sz="1600" kern="1200" dirty="0"/>
            <a:t> (VIB), </a:t>
          </a:r>
          <a:r>
            <a:rPr lang="en-US" sz="1600" kern="1200" dirty="0" err="1"/>
            <a:t>Afval</a:t>
          </a:r>
          <a:r>
            <a:rPr lang="en-US" sz="1600" kern="1200" dirty="0"/>
            <a:t> (AEEA), </a:t>
          </a:r>
          <a:r>
            <a:rPr lang="en-US" sz="1600" kern="1200" dirty="0" err="1"/>
            <a:t>Ingrediënt</a:t>
          </a:r>
          <a:r>
            <a:rPr lang="en-US" sz="1600" kern="1200" dirty="0"/>
            <a:t> (</a:t>
          </a:r>
          <a:r>
            <a:rPr lang="en-US" sz="1600" kern="1200" dirty="0" err="1"/>
            <a:t>Biologisch</a:t>
          </a:r>
          <a:r>
            <a:rPr lang="en-US" sz="1600" kern="1200" dirty="0"/>
            <a:t>, Fairtrade) </a:t>
          </a:r>
          <a:endParaRPr lang="en-US" sz="1600" kern="1200" dirty="0">
            <a:solidFill>
              <a:srgbClr val="FF0000"/>
            </a:solidFill>
          </a:endParaRPr>
        </a:p>
        <a:p>
          <a:pPr marL="0" marR="0" lvl="0" indent="0" algn="ctr" defTabSz="914400" eaLnBrk="1" fontAlgn="auto" latinLnBrk="0" hangingPunct="1">
            <a:lnSpc>
              <a:spcPct val="100000"/>
            </a:lnSpc>
            <a:spcBef>
              <a:spcPct val="0"/>
            </a:spcBef>
            <a:spcAft>
              <a:spcPts val="0"/>
            </a:spcAft>
            <a:buClrTx/>
            <a:buSzTx/>
            <a:buFontTx/>
            <a:buNone/>
            <a:tabLst/>
            <a:defRPr/>
          </a:pPr>
          <a:endParaRPr lang="en-US" sz="1300" kern="1200" dirty="0"/>
        </a:p>
      </dsp:txBody>
      <dsp:txXfrm rot="10800000">
        <a:off x="0" y="2860554"/>
        <a:ext cx="3539409" cy="1716332"/>
      </dsp:txXfrm>
    </dsp:sp>
    <dsp:sp modelId="{B034C379-C8AE-4C6E-A04E-62FF33F777E6}">
      <dsp:nvSpPr>
        <dsp:cNvPr id="0" name=""/>
        <dsp:cNvSpPr/>
      </dsp:nvSpPr>
      <dsp:spPr>
        <a:xfrm rot="5400000">
          <a:off x="4164892" y="1662960"/>
          <a:ext cx="2288443" cy="3539409"/>
        </a:xfrm>
        <a:prstGeom prst="round1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kern="1200" dirty="0">
            <a:solidFill>
              <a:srgbClr val="000000"/>
            </a:solidFill>
          </a:endParaRPr>
        </a:p>
        <a:p>
          <a:pPr marL="0" lvl="0" indent="0" algn="ctr" defTabSz="711200">
            <a:lnSpc>
              <a:spcPct val="90000"/>
            </a:lnSpc>
            <a:spcBef>
              <a:spcPct val="0"/>
            </a:spcBef>
            <a:spcAft>
              <a:spcPct val="35000"/>
            </a:spcAft>
            <a:buNone/>
          </a:pPr>
          <a:r>
            <a:rPr lang="en-US" sz="1600" kern="1200" dirty="0">
              <a:solidFill>
                <a:srgbClr val="000000"/>
              </a:solidFill>
            </a:rPr>
            <a:t>Privacy/IT portfolio &amp; communicatie met </a:t>
          </a:r>
          <a:r>
            <a:rPr lang="en-US" sz="1600" kern="1200" dirty="0" err="1">
              <a:solidFill>
                <a:srgbClr val="000000"/>
              </a:solidFill>
            </a:rPr>
            <a:t>Belanghebbenden</a:t>
          </a:r>
          <a:r>
            <a:rPr lang="en-US" sz="1600" kern="1200" dirty="0">
              <a:solidFill>
                <a:srgbClr val="000000"/>
              </a:solidFill>
            </a:rPr>
            <a:t>, Toezichthouders en </a:t>
          </a:r>
          <a:r>
            <a:rPr lang="en-US" sz="1600" kern="1200" dirty="0" err="1">
              <a:solidFill>
                <a:srgbClr val="000000"/>
              </a:solidFill>
            </a:rPr>
            <a:t>Autoriteiten</a:t>
          </a:r>
          <a:endParaRPr lang="en-US" sz="1600" kern="1200" dirty="0">
            <a:solidFill>
              <a:srgbClr val="000000"/>
            </a:solidFill>
          </a:endParaRPr>
        </a:p>
        <a:p>
          <a:pPr marL="0" lvl="0" indent="0" algn="ctr" defTabSz="711200">
            <a:lnSpc>
              <a:spcPct val="90000"/>
            </a:lnSpc>
            <a:spcBef>
              <a:spcPct val="0"/>
            </a:spcBef>
            <a:spcAft>
              <a:spcPct val="35000"/>
            </a:spcAft>
            <a:buNone/>
          </a:pPr>
          <a:r>
            <a:rPr lang="en-US" sz="1600" kern="1200" dirty="0">
              <a:solidFill>
                <a:srgbClr val="002060"/>
              </a:solidFill>
            </a:rPr>
            <a:t>Legal: </a:t>
          </a:r>
          <a:r>
            <a:rPr lang="en-US" sz="1600" kern="1200" dirty="0" err="1"/>
            <a:t>Integriteit</a:t>
          </a:r>
          <a:r>
            <a:rPr lang="en-US" sz="1600" kern="1200" dirty="0"/>
            <a:t> (</a:t>
          </a:r>
          <a:r>
            <a:rPr lang="en-US" sz="1600" kern="1200" dirty="0" err="1"/>
            <a:t>Wbk</a:t>
          </a:r>
          <a:r>
            <a:rPr lang="en-US" sz="1600" kern="1200" dirty="0"/>
            <a:t>), AI </a:t>
          </a:r>
          <a:r>
            <a:rPr lang="en-US" sz="1600" kern="1200" dirty="0" err="1"/>
            <a:t>en</a:t>
          </a:r>
          <a:r>
            <a:rPr lang="en-US" sz="1600" kern="1200" dirty="0"/>
            <a:t> Cyber Security (AI Act, NIS2, CER), Privacy (GDPR/AVG). </a:t>
          </a:r>
          <a:r>
            <a:rPr lang="en-US" sz="1600" kern="1200" dirty="0">
              <a:solidFill>
                <a:srgbClr val="002060"/>
              </a:solidFill>
            </a:rPr>
            <a:t>Voluntary: </a:t>
          </a:r>
          <a:r>
            <a:rPr lang="en-US" sz="1600" kern="1200" dirty="0"/>
            <a:t>Business Continuity (BCP), </a:t>
          </a:r>
          <a:r>
            <a:rPr lang="en-US" sz="1600" kern="1200" dirty="0" err="1"/>
            <a:t>Gedragscodes</a:t>
          </a:r>
          <a:r>
            <a:rPr lang="en-US" sz="1600" kern="1200" dirty="0"/>
            <a:t>(</a:t>
          </a:r>
          <a:r>
            <a:rPr lang="en-US" sz="1600" kern="1200" dirty="0" err="1"/>
            <a:t>CoC</a:t>
          </a:r>
          <a:r>
            <a:rPr lang="en-US" sz="1600" kern="1200" dirty="0"/>
            <a:t>, </a:t>
          </a:r>
          <a:r>
            <a:rPr lang="en-US" sz="1600" kern="1200" dirty="0" err="1"/>
            <a:t>SCoC</a:t>
          </a:r>
          <a:r>
            <a:rPr lang="en-US" sz="1600" kern="1200" dirty="0"/>
            <a:t>, Policies)</a:t>
          </a:r>
          <a:endParaRPr lang="en-US" sz="1300" kern="1200" dirty="0"/>
        </a:p>
        <a:p>
          <a:pPr marL="0" lvl="0" indent="0" algn="ctr" defTabSz="711200">
            <a:lnSpc>
              <a:spcPct val="90000"/>
            </a:lnSpc>
            <a:spcBef>
              <a:spcPct val="0"/>
            </a:spcBef>
            <a:spcAft>
              <a:spcPct val="35000"/>
            </a:spcAft>
            <a:buNone/>
          </a:pPr>
          <a:endParaRPr lang="en-US" sz="1300" kern="1200" dirty="0"/>
        </a:p>
        <a:p>
          <a:pPr marL="0" lvl="0" indent="0" algn="ctr" defTabSz="711200">
            <a:lnSpc>
              <a:spcPct val="90000"/>
            </a:lnSpc>
            <a:spcBef>
              <a:spcPct val="0"/>
            </a:spcBef>
            <a:spcAft>
              <a:spcPct val="35000"/>
            </a:spcAft>
            <a:buNone/>
          </a:pPr>
          <a:endParaRPr lang="en-US" sz="1300" kern="1200" dirty="0"/>
        </a:p>
      </dsp:txBody>
      <dsp:txXfrm rot="-5400000">
        <a:off x="3539409" y="2860553"/>
        <a:ext cx="3539409" cy="1716332"/>
      </dsp:txXfrm>
    </dsp:sp>
    <dsp:sp modelId="{235928B8-EBAD-4F4C-AF2F-318F9A7C3EC1}">
      <dsp:nvSpPr>
        <dsp:cNvPr id="0" name=""/>
        <dsp:cNvSpPr/>
      </dsp:nvSpPr>
      <dsp:spPr>
        <a:xfrm>
          <a:off x="291165" y="2011066"/>
          <a:ext cx="6496487" cy="554753"/>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err="1"/>
            <a:t>Openbare</a:t>
          </a:r>
          <a:r>
            <a:rPr lang="en-US" sz="2000" kern="1200" dirty="0"/>
            <a:t> </a:t>
          </a:r>
          <a:r>
            <a:rPr lang="en-US" sz="2000" kern="1200" dirty="0" err="1"/>
            <a:t>verantwoording</a:t>
          </a:r>
          <a:r>
            <a:rPr lang="en-US" sz="2000" kern="1200" dirty="0"/>
            <a:t> &amp; </a:t>
          </a:r>
          <a:r>
            <a:rPr lang="en-US" sz="2000" kern="1200" dirty="0" err="1"/>
            <a:t>rapporteren</a:t>
          </a:r>
          <a:r>
            <a:rPr lang="en-US" sz="2000" kern="1200" dirty="0"/>
            <a:t>: CSR </a:t>
          </a:r>
          <a:r>
            <a:rPr lang="en-US" sz="2000" kern="1200" dirty="0" err="1"/>
            <a:t>verslag</a:t>
          </a:r>
          <a:r>
            <a:rPr lang="en-US" sz="2000" kern="1200" dirty="0"/>
            <a:t> met ESRS (CSRD) </a:t>
          </a:r>
          <a:r>
            <a:rPr lang="en-US" sz="2000" kern="1200" dirty="0" err="1"/>
            <a:t>en</a:t>
          </a:r>
          <a:r>
            <a:rPr lang="en-US" sz="2000" kern="1200" dirty="0"/>
            <a:t> GRI index, </a:t>
          </a:r>
          <a:r>
            <a:rPr lang="en-US" sz="2000" kern="1200" dirty="0">
              <a:solidFill>
                <a:schemeClr val="tx1"/>
              </a:solidFill>
            </a:rPr>
            <a:t>UNGC, </a:t>
          </a:r>
          <a:r>
            <a:rPr lang="en-US" sz="2000" kern="1200" dirty="0">
              <a:solidFill>
                <a:srgbClr val="00B0F0"/>
              </a:solidFill>
            </a:rPr>
            <a:t>2025: SBTi </a:t>
          </a:r>
        </a:p>
      </dsp:txBody>
      <dsp:txXfrm>
        <a:off x="318246" y="2038147"/>
        <a:ext cx="6442325" cy="50059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8DD03-6AFF-AC4E-9136-3778D8BD558B}" type="datetimeFigureOut">
              <a:rPr lang="nl-NL" smtClean="0"/>
              <a:t>26-5-2025</a:t>
            </a:fld>
            <a:endParaRPr lang="nl-NL"/>
          </a:p>
        </p:txBody>
      </p:sp>
      <p:sp>
        <p:nvSpPr>
          <p:cNvPr id="4" name="Tijdelijke aanduiding voor dia-afbeelding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4EF044-F77D-1340-BB9B-B291FA260B22}" type="slidenum">
              <a:rPr lang="nl-NL" smtClean="0"/>
              <a:t>‹#›</a:t>
            </a:fld>
            <a:endParaRPr lang="nl-NL"/>
          </a:p>
        </p:txBody>
      </p:sp>
    </p:spTree>
    <p:extLst>
      <p:ext uri="{BB962C8B-B14F-4D97-AF65-F5344CB8AC3E}">
        <p14:creationId xmlns:p14="http://schemas.microsoft.com/office/powerpoint/2010/main" val="2960659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800" dirty="0"/>
              <a:t>https://www.arboportaal.nl/campagnes/arbovisie-2040/documenten/rapport/2023/10/30/szw-arbovisie-2040</a:t>
            </a:r>
          </a:p>
          <a:p>
            <a:r>
              <a:rPr lang="nl-NL" sz="800" dirty="0"/>
              <a:t>https://www.rivm.nl/bibliotheek/rapporten/2022-0197.pdf</a:t>
            </a:r>
          </a:p>
          <a:p>
            <a:r>
              <a:rPr lang="nl-NL" sz="800" dirty="0"/>
              <a:t>https://publications.tno.nl/publication/34643684/FgLYZZAI/TNO-2025-technologieradar.pdf</a:t>
            </a:r>
          </a:p>
          <a:p>
            <a:endParaRPr lang="nl-NL" sz="800" dirty="0"/>
          </a:p>
          <a:p>
            <a:r>
              <a:rPr lang="nl-NL" sz="800" dirty="0"/>
              <a:t>https://www.rijksoverheid.nl/documenten/kamerstukken/2023/10/30/contouren-klimaatplan-2024</a:t>
            </a:r>
          </a:p>
          <a:p>
            <a:endParaRPr lang="nl-NL" sz="800" dirty="0"/>
          </a:p>
        </p:txBody>
      </p:sp>
      <p:sp>
        <p:nvSpPr>
          <p:cNvPr id="4" name="Slide Number Placeholder 3"/>
          <p:cNvSpPr>
            <a:spLocks noGrp="1"/>
          </p:cNvSpPr>
          <p:nvPr>
            <p:ph type="sldNum" sz="quarter" idx="5"/>
          </p:nvPr>
        </p:nvSpPr>
        <p:spPr/>
        <p:txBody>
          <a:bodyPr/>
          <a:lstStyle/>
          <a:p>
            <a:fld id="{CF4EF044-F77D-1340-BB9B-B291FA260B22}" type="slidenum">
              <a:rPr lang="nl-NL" smtClean="0"/>
              <a:t>9</a:t>
            </a:fld>
            <a:endParaRPr lang="nl-NL"/>
          </a:p>
        </p:txBody>
      </p:sp>
    </p:spTree>
    <p:extLst>
      <p:ext uri="{BB962C8B-B14F-4D97-AF65-F5344CB8AC3E}">
        <p14:creationId xmlns:p14="http://schemas.microsoft.com/office/powerpoint/2010/main" val="1721758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8.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1.xml"/><Relationship Id="rId6" Type="http://schemas.openxmlformats.org/officeDocument/2006/relationships/image" Target="../media/image41.png"/><Relationship Id="rId5" Type="http://schemas.microsoft.com/office/2007/relationships/hdphoto" Target="../media/hdphoto1.wdp"/><Relationship Id="rId4" Type="http://schemas.openxmlformats.org/officeDocument/2006/relationships/image" Target="../media/image1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_Algem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B14624-6B22-44F2-A602-1515D195C9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715000"/>
          </a:xfrm>
          <a:prstGeom prst="rect">
            <a:avLst/>
          </a:prstGeom>
        </p:spPr>
      </p:pic>
      <p:sp>
        <p:nvSpPr>
          <p:cNvPr id="11" name="Rechthoek 29">
            <a:extLst>
              <a:ext uri="{FF2B5EF4-FFF2-40B4-BE49-F238E27FC236}">
                <a16:creationId xmlns:a16="http://schemas.microsoft.com/office/drawing/2014/main" id="{96FEA68E-62C3-4416-AB33-9A91A07B43E9}"/>
              </a:ext>
            </a:extLst>
          </p:cNvPr>
          <p:cNvSpPr/>
          <p:nvPr userDrawn="1"/>
        </p:nvSpPr>
        <p:spPr>
          <a:xfrm>
            <a:off x="0" y="0"/>
            <a:ext cx="9143999" cy="5715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Picture 6">
            <a:extLst>
              <a:ext uri="{FF2B5EF4-FFF2-40B4-BE49-F238E27FC236}">
                <a16:creationId xmlns:a16="http://schemas.microsoft.com/office/drawing/2014/main" id="{7C7F4C6B-CFBF-41A9-AA4B-0A335561E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10" name="Title Placeholder 1">
            <a:extLst>
              <a:ext uri="{FF2B5EF4-FFF2-40B4-BE49-F238E27FC236}">
                <a16:creationId xmlns:a16="http://schemas.microsoft.com/office/drawing/2014/main" id="{FE0B2633-3A40-4E35-B90F-C91EA084B544}"/>
              </a:ext>
            </a:extLst>
          </p:cNvPr>
          <p:cNvSpPr txBox="1">
            <a:spLocks/>
          </p:cNvSpPr>
          <p:nvPr userDrawn="1"/>
        </p:nvSpPr>
        <p:spPr>
          <a:xfrm>
            <a:off x="628649" y="583222"/>
            <a:ext cx="7886700" cy="6069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kern="1200">
                <a:solidFill>
                  <a:schemeClr val="bg1"/>
                </a:solidFill>
                <a:latin typeface="+mj-lt"/>
                <a:ea typeface="+mj-ea"/>
                <a:cs typeface="+mj-cs"/>
              </a:defRPr>
            </a:lvl1pPr>
          </a:lstStyle>
          <a:p>
            <a:pPr algn="ctr"/>
            <a:endParaRPr lang="en-US" sz="3600" b="1" dirty="0"/>
          </a:p>
        </p:txBody>
      </p:sp>
      <p:sp>
        <p:nvSpPr>
          <p:cNvPr id="6" name="Title Placeholder 1">
            <a:extLst>
              <a:ext uri="{FF2B5EF4-FFF2-40B4-BE49-F238E27FC236}">
                <a16:creationId xmlns:a16="http://schemas.microsoft.com/office/drawing/2014/main" id="{F25B5D0F-A0E7-438A-B575-88844EBEED5B}"/>
              </a:ext>
            </a:extLst>
          </p:cNvPr>
          <p:cNvSpPr>
            <a:spLocks noGrp="1"/>
          </p:cNvSpPr>
          <p:nvPr>
            <p:ph type="title" hasCustomPrompt="1"/>
          </p:nvPr>
        </p:nvSpPr>
        <p:spPr>
          <a:xfrm>
            <a:off x="628650" y="517819"/>
            <a:ext cx="7886700" cy="606933"/>
          </a:xfrm>
          <a:prstGeom prst="rect">
            <a:avLst/>
          </a:prstGeom>
        </p:spPr>
        <p:txBody>
          <a:bodyPr vert="horz" lIns="91440" tIns="45720" rIns="91440" bIns="45720" rtlCol="0" anchor="ctr">
            <a:normAutofit/>
          </a:bodyPr>
          <a:lstStyle>
            <a:lvl1pPr algn="ctr">
              <a:defRPr sz="3200" i="0">
                <a:latin typeface="+mn-lt"/>
              </a:defRPr>
            </a:lvl1pPr>
          </a:lstStyle>
          <a:p>
            <a:r>
              <a:rPr lang="nl-NL" dirty="0"/>
              <a:t>KLIK OM DE STIJL TE BEWERKEN</a:t>
            </a:r>
            <a:endParaRPr lang="en-US" dirty="0"/>
          </a:p>
        </p:txBody>
      </p:sp>
    </p:spTree>
    <p:extLst>
      <p:ext uri="{BB962C8B-B14F-4D97-AF65-F5344CB8AC3E}">
        <p14:creationId xmlns:p14="http://schemas.microsoft.com/office/powerpoint/2010/main" val="2954627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dia_7">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C7746B-80B4-4DAB-877B-61B9194AD1C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584" y="4339930"/>
            <a:ext cx="7358704" cy="1375070"/>
          </a:xfrm>
          <a:prstGeom prst="rect">
            <a:avLst/>
          </a:prstGeom>
        </p:spPr>
      </p:pic>
      <p:sp>
        <p:nvSpPr>
          <p:cNvPr id="2" name="Title 1">
            <a:extLst>
              <a:ext uri="{FF2B5EF4-FFF2-40B4-BE49-F238E27FC236}">
                <a16:creationId xmlns:a16="http://schemas.microsoft.com/office/drawing/2014/main" id="{FBB9729B-DCC0-47C2-9EA6-6030DC3362A4}"/>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EB33C8E2-F1DF-4016-99A8-6B1A029E8A02}"/>
              </a:ext>
            </a:extLst>
          </p:cNvPr>
          <p:cNvSpPr>
            <a:spLocks noGrp="1"/>
          </p:cNvSpPr>
          <p:nvPr>
            <p:ph type="sldNum" sz="quarter" idx="10"/>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5" name="Picture 4">
            <a:extLst>
              <a:ext uri="{FF2B5EF4-FFF2-40B4-BE49-F238E27FC236}">
                <a16:creationId xmlns:a16="http://schemas.microsoft.com/office/drawing/2014/main" id="{2AF1360B-BA57-4299-95CC-B2CF866A8BD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
        <p:nvSpPr>
          <p:cNvPr id="7" name="Content Placeholder 2">
            <a:extLst>
              <a:ext uri="{FF2B5EF4-FFF2-40B4-BE49-F238E27FC236}">
                <a16:creationId xmlns:a16="http://schemas.microsoft.com/office/drawing/2014/main" id="{F70D4140-C8C4-46D7-A2A0-9F308707D4DF}"/>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4189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en object dia_1">
    <p:spTree>
      <p:nvGrpSpPr>
        <p:cNvPr id="1" name=""/>
        <p:cNvGrpSpPr/>
        <p:nvPr/>
      </p:nvGrpSpPr>
      <p:grpSpPr>
        <a:xfrm>
          <a:off x="0" y="0"/>
          <a:ext cx="0" cy="0"/>
          <a:chOff x="0" y="0"/>
          <a:chExt cx="0" cy="0"/>
        </a:xfrm>
      </p:grpSpPr>
      <p:pic>
        <p:nvPicPr>
          <p:cNvPr id="7" name="Afbeelding 3">
            <a:extLst>
              <a:ext uri="{FF2B5EF4-FFF2-40B4-BE49-F238E27FC236}">
                <a16:creationId xmlns:a16="http://schemas.microsoft.com/office/drawing/2014/main" id="{2C6D1486-2307-491E-9538-B6AAED104E3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139246" y="923192"/>
            <a:ext cx="3842989" cy="4791808"/>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pic>
        <p:nvPicPr>
          <p:cNvPr id="8" name="Picture 7">
            <a:extLst>
              <a:ext uri="{FF2B5EF4-FFF2-40B4-BE49-F238E27FC236}">
                <a16:creationId xmlns:a16="http://schemas.microsoft.com/office/drawing/2014/main" id="{186D744C-5985-4F35-ADD7-8FF2945B22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1079343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en object dia_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730738-01A6-4C02-A24E-063C06CD9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830" y="925306"/>
            <a:ext cx="3827438" cy="4789694"/>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7" name="Picture 6">
            <a:extLst>
              <a:ext uri="{FF2B5EF4-FFF2-40B4-BE49-F238E27FC236}">
                <a16:creationId xmlns:a16="http://schemas.microsoft.com/office/drawing/2014/main" id="{9FDF53FA-F663-40DD-9B43-33ADADBA2317}"/>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727924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object dia_4">
    <p:spTree>
      <p:nvGrpSpPr>
        <p:cNvPr id="1" name=""/>
        <p:cNvGrpSpPr/>
        <p:nvPr/>
      </p:nvGrpSpPr>
      <p:grpSpPr>
        <a:xfrm>
          <a:off x="0" y="0"/>
          <a:ext cx="0" cy="0"/>
          <a:chOff x="0" y="0"/>
          <a:chExt cx="0" cy="0"/>
        </a:xfrm>
      </p:grpSpPr>
      <p:pic>
        <p:nvPicPr>
          <p:cNvPr id="8" name="Afbeelding 30">
            <a:extLst>
              <a:ext uri="{FF2B5EF4-FFF2-40B4-BE49-F238E27FC236}">
                <a16:creationId xmlns:a16="http://schemas.microsoft.com/office/drawing/2014/main" id="{521A8150-5A9B-40C6-8736-692409492B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27997" y="4399512"/>
            <a:ext cx="2153441" cy="1163353"/>
          </a:xfrm>
          <a:prstGeom prst="rect">
            <a:avLst/>
          </a:prstGeom>
        </p:spPr>
      </p:pic>
      <p:pic>
        <p:nvPicPr>
          <p:cNvPr id="10" name="Picture 9">
            <a:extLst>
              <a:ext uri="{FF2B5EF4-FFF2-40B4-BE49-F238E27FC236}">
                <a16:creationId xmlns:a16="http://schemas.microsoft.com/office/drawing/2014/main" id="{CBFEB856-52C8-46BB-BD97-618D10DE162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156830" y="923192"/>
            <a:ext cx="3827438" cy="4791808"/>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pic>
        <p:nvPicPr>
          <p:cNvPr id="9" name="Picture 8">
            <a:extLst>
              <a:ext uri="{FF2B5EF4-FFF2-40B4-BE49-F238E27FC236}">
                <a16:creationId xmlns:a16="http://schemas.microsoft.com/office/drawing/2014/main" id="{4D573596-DC83-44D8-9D98-0027D66320A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452929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en object dia_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4E90E4-3E12-4362-8F56-8E345E1F37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831" y="923192"/>
            <a:ext cx="3827438" cy="4791808"/>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8" name="Picture 7">
            <a:extLst>
              <a:ext uri="{FF2B5EF4-FFF2-40B4-BE49-F238E27FC236}">
                <a16:creationId xmlns:a16="http://schemas.microsoft.com/office/drawing/2014/main" id="{F0E61D57-7883-422F-BC75-F7494D9BBAEC}"/>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389204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en object dia_6">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BEF160-7613-4527-969A-B160481D0D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3748" y="923192"/>
            <a:ext cx="3833446" cy="4791808"/>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pic>
        <p:nvPicPr>
          <p:cNvPr id="7" name="Picture 6">
            <a:extLst>
              <a:ext uri="{FF2B5EF4-FFF2-40B4-BE49-F238E27FC236}">
                <a16:creationId xmlns:a16="http://schemas.microsoft.com/office/drawing/2014/main" id="{C8129AE8-7F53-4A8E-BF46-44585488BF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1922609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en object dia_7">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CE90E37-D5C3-41B7-AC80-6B70DE8B6EEA}"/>
              </a:ext>
            </a:extLst>
          </p:cNvPr>
          <p:cNvSpPr>
            <a:spLocks noGrp="1"/>
          </p:cNvSpPr>
          <p:nvPr>
            <p:ph type="body" sz="quarter" idx="11"/>
          </p:nvPr>
        </p:nvSpPr>
        <p:spPr>
          <a:xfrm>
            <a:off x="628650" y="1116013"/>
            <a:ext cx="3714750" cy="4032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 name="Title 1">
            <a:extLst>
              <a:ext uri="{FF2B5EF4-FFF2-40B4-BE49-F238E27FC236}">
                <a16:creationId xmlns:a16="http://schemas.microsoft.com/office/drawing/2014/main" id="{CBD4607E-9C13-4A7C-9D6A-5E56F0A194E9}"/>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32FCD31E-CEBC-4CB6-98B8-E9644BFA0F85}"/>
              </a:ext>
            </a:extLst>
          </p:cNvPr>
          <p:cNvSpPr>
            <a:spLocks noGrp="1"/>
          </p:cNvSpPr>
          <p:nvPr>
            <p:ph type="sldNum" sz="quarter" idx="10"/>
          </p:nvPr>
        </p:nvSpPr>
        <p:spPr/>
        <p:txBody>
          <a:bodyPr/>
          <a:lstStyle/>
          <a:p>
            <a:fld id="{CC14B4E9-07D3-0746-B4F2-99B04C7E65B1}" type="slidenum">
              <a:rPr lang="nl-NL" smtClean="0"/>
              <a:pPr/>
              <a:t>‹#›</a:t>
            </a:fld>
            <a:endParaRPr lang="nl-NL" dirty="0"/>
          </a:p>
        </p:txBody>
      </p:sp>
      <p:pic>
        <p:nvPicPr>
          <p:cNvPr id="8" name="Picture 7">
            <a:extLst>
              <a:ext uri="{FF2B5EF4-FFF2-40B4-BE49-F238E27FC236}">
                <a16:creationId xmlns:a16="http://schemas.microsoft.com/office/drawing/2014/main" id="{17517C97-9CB9-44F9-B37A-B860CBCCBE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3748" y="923192"/>
            <a:ext cx="3832984" cy="4791808"/>
          </a:xfrm>
          <a:prstGeom prst="rect">
            <a:avLst/>
          </a:prstGeom>
        </p:spPr>
      </p:pic>
      <p:pic>
        <p:nvPicPr>
          <p:cNvPr id="5" name="Picture 4">
            <a:extLst>
              <a:ext uri="{FF2B5EF4-FFF2-40B4-BE49-F238E27FC236}">
                <a16:creationId xmlns:a16="http://schemas.microsoft.com/office/drawing/2014/main" id="{C2BB296B-F727-4BF7-9A82-00D29F79E9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883651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en object dia_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A335E-5871-4C56-BAF9-3B9A9D041690}"/>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5E69A4B1-733E-4FAB-89AE-DCE3CCF35168}"/>
              </a:ext>
            </a:extLst>
          </p:cNvPr>
          <p:cNvSpPr>
            <a:spLocks noGrp="1"/>
          </p:cNvSpPr>
          <p:nvPr>
            <p:ph type="sldNum" sz="quarter" idx="10"/>
          </p:nvPr>
        </p:nvSpPr>
        <p:spPr/>
        <p:txBody>
          <a:bodyPr/>
          <a:lstStyle/>
          <a:p>
            <a:fld id="{CC14B4E9-07D3-0746-B4F2-99B04C7E65B1}" type="slidenum">
              <a:rPr lang="nl-NL" smtClean="0"/>
              <a:pPr/>
              <a:t>‹#›</a:t>
            </a:fld>
            <a:endParaRPr lang="nl-NL" dirty="0"/>
          </a:p>
        </p:txBody>
      </p:sp>
      <p:pic>
        <p:nvPicPr>
          <p:cNvPr id="8" name="Picture 7">
            <a:extLst>
              <a:ext uri="{FF2B5EF4-FFF2-40B4-BE49-F238E27FC236}">
                <a16:creationId xmlns:a16="http://schemas.microsoft.com/office/drawing/2014/main" id="{CF5DF469-F0B8-400F-BF9E-EA0B1E9B81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3748" y="923192"/>
            <a:ext cx="3827121" cy="4791808"/>
          </a:xfrm>
          <a:prstGeom prst="rect">
            <a:avLst/>
          </a:prstGeom>
        </p:spPr>
      </p:pic>
      <p:sp>
        <p:nvSpPr>
          <p:cNvPr id="6" name="Content Placeholder 2">
            <a:extLst>
              <a:ext uri="{FF2B5EF4-FFF2-40B4-BE49-F238E27FC236}">
                <a16:creationId xmlns:a16="http://schemas.microsoft.com/office/drawing/2014/main" id="{929C62AF-CC35-4E8D-AC3C-76CA10DE8CF2}"/>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ED560265-D0B6-4582-AB34-04A85BE15B1C}"/>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120646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en object dia_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23F59-1C47-4FA4-8B90-2BD458E7AC84}"/>
              </a:ext>
            </a:extLst>
          </p:cNvPr>
          <p:cNvSpPr>
            <a:spLocks noGrp="1"/>
          </p:cNvSpPr>
          <p:nvPr>
            <p:ph type="title" hasCustomPrompt="1"/>
          </p:nvPr>
        </p:nvSpPr>
        <p:spPr/>
        <p:txBody>
          <a:bodyPr/>
          <a:lstStyle>
            <a:lvl1pPr>
              <a:defRPr/>
            </a:lvl1pPr>
          </a:lstStyle>
          <a:p>
            <a:r>
              <a:rPr lang="nl-NL" dirty="0"/>
              <a:t>KLIK OM DE STIJL TE BEWERKEN</a:t>
            </a:r>
          </a:p>
        </p:txBody>
      </p:sp>
      <p:pic>
        <p:nvPicPr>
          <p:cNvPr id="7" name="Picture 6">
            <a:extLst>
              <a:ext uri="{FF2B5EF4-FFF2-40B4-BE49-F238E27FC236}">
                <a16:creationId xmlns:a16="http://schemas.microsoft.com/office/drawing/2014/main" id="{A604F7F6-983F-4B80-AD67-10D7D471CC0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3747" y="923192"/>
            <a:ext cx="3827121" cy="4791808"/>
          </a:xfrm>
          <a:prstGeom prst="rect">
            <a:avLst/>
          </a:prstGeom>
        </p:spPr>
      </p:pic>
      <p:sp>
        <p:nvSpPr>
          <p:cNvPr id="3" name="Slide Number Placeholder 2">
            <a:extLst>
              <a:ext uri="{FF2B5EF4-FFF2-40B4-BE49-F238E27FC236}">
                <a16:creationId xmlns:a16="http://schemas.microsoft.com/office/drawing/2014/main" id="{4A405B88-B80E-4C77-89E1-BC0BDEFEC9B6}"/>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5" name="Content Placeholder 2">
            <a:extLst>
              <a:ext uri="{FF2B5EF4-FFF2-40B4-BE49-F238E27FC236}">
                <a16:creationId xmlns:a16="http://schemas.microsoft.com/office/drawing/2014/main" id="{4FCC07B9-266E-47B2-9241-D485390FDCD7}"/>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10EB8FDE-733D-49BC-89E9-AA97C6D486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813611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oorblad_duurzaamhei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B14624-6B22-44F2-A602-1515D195C9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3998" cy="5715000"/>
          </a:xfrm>
          <a:prstGeom prst="rect">
            <a:avLst/>
          </a:prstGeom>
        </p:spPr>
      </p:pic>
      <p:pic>
        <p:nvPicPr>
          <p:cNvPr id="7" name="Picture 6">
            <a:extLst>
              <a:ext uri="{FF2B5EF4-FFF2-40B4-BE49-F238E27FC236}">
                <a16:creationId xmlns:a16="http://schemas.microsoft.com/office/drawing/2014/main" id="{7C7F4C6B-CFBF-41A9-AA4B-0A335561E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6" name="Title Placeholder 1">
            <a:extLst>
              <a:ext uri="{FF2B5EF4-FFF2-40B4-BE49-F238E27FC236}">
                <a16:creationId xmlns:a16="http://schemas.microsoft.com/office/drawing/2014/main" id="{6D1A5918-E551-44FA-A33F-F1302636F108}"/>
              </a:ext>
            </a:extLst>
          </p:cNvPr>
          <p:cNvSpPr>
            <a:spLocks noGrp="1"/>
          </p:cNvSpPr>
          <p:nvPr>
            <p:ph type="title" hasCustomPrompt="1"/>
          </p:nvPr>
        </p:nvSpPr>
        <p:spPr>
          <a:xfrm>
            <a:off x="628650" y="517819"/>
            <a:ext cx="7886700" cy="606933"/>
          </a:xfrm>
          <a:prstGeom prst="rect">
            <a:avLst/>
          </a:prstGeom>
        </p:spPr>
        <p:txBody>
          <a:bodyPr vert="horz" lIns="91440" tIns="45720" rIns="91440" bIns="45720" rtlCol="0" anchor="ctr">
            <a:normAutofit/>
          </a:bodyPr>
          <a:lstStyle>
            <a:lvl1pPr algn="ctr">
              <a:defRPr sz="3200" i="0">
                <a:latin typeface="+mn-lt"/>
              </a:defRPr>
            </a:lvl1pPr>
          </a:lstStyle>
          <a:p>
            <a:r>
              <a:rPr lang="nl-NL" dirty="0"/>
              <a:t>KLIK OM DE STIJL TE BEWERKEN</a:t>
            </a:r>
            <a:endParaRPr lang="en-US" dirty="0"/>
          </a:p>
        </p:txBody>
      </p:sp>
    </p:spTree>
    <p:extLst>
      <p:ext uri="{BB962C8B-B14F-4D97-AF65-F5344CB8AC3E}">
        <p14:creationId xmlns:p14="http://schemas.microsoft.com/office/powerpoint/2010/main" val="1744772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orblad_Algemeen_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2940AA2-9074-49C3-81F8-C1EB56630A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714500" y="-1714500"/>
            <a:ext cx="5715000" cy="9144000"/>
          </a:xfrm>
          <a:prstGeom prst="rect">
            <a:avLst/>
          </a:prstGeom>
        </p:spPr>
      </p:pic>
      <p:sp>
        <p:nvSpPr>
          <p:cNvPr id="2" name="Title 1">
            <a:extLst>
              <a:ext uri="{FF2B5EF4-FFF2-40B4-BE49-F238E27FC236}">
                <a16:creationId xmlns:a16="http://schemas.microsoft.com/office/drawing/2014/main" id="{43872CAF-04E1-44DC-B769-15B700AF2520}"/>
              </a:ext>
            </a:extLst>
          </p:cNvPr>
          <p:cNvSpPr>
            <a:spLocks noGrp="1"/>
          </p:cNvSpPr>
          <p:nvPr>
            <p:ph type="title" hasCustomPrompt="1"/>
          </p:nvPr>
        </p:nvSpPr>
        <p:spPr>
          <a:xfrm>
            <a:off x="628650" y="511163"/>
            <a:ext cx="7886700" cy="606933"/>
          </a:xfrm>
        </p:spPr>
        <p:txBody>
          <a:bodyPr>
            <a:normAutofit/>
          </a:bodyPr>
          <a:lstStyle>
            <a:lvl1pPr algn="ctr">
              <a:defRPr sz="3200">
                <a:latin typeface="+mn-lt"/>
              </a:defRPr>
            </a:lvl1pPr>
          </a:lstStyle>
          <a:p>
            <a:r>
              <a:rPr lang="nl-NL" dirty="0"/>
              <a:t>KLIK OM DE STIJL TE BEWERKEN</a:t>
            </a:r>
          </a:p>
        </p:txBody>
      </p:sp>
      <p:pic>
        <p:nvPicPr>
          <p:cNvPr id="6" name="Picture 5">
            <a:extLst>
              <a:ext uri="{FF2B5EF4-FFF2-40B4-BE49-F238E27FC236}">
                <a16:creationId xmlns:a16="http://schemas.microsoft.com/office/drawing/2014/main" id="{6417A228-F3DC-4596-83F6-3CC958C433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7" name="Title Placeholder 1">
            <a:extLst>
              <a:ext uri="{FF2B5EF4-FFF2-40B4-BE49-F238E27FC236}">
                <a16:creationId xmlns:a16="http://schemas.microsoft.com/office/drawing/2014/main" id="{C46A9EBC-020E-47AE-A59D-B7D1830E731D}"/>
              </a:ext>
            </a:extLst>
          </p:cNvPr>
          <p:cNvSpPr txBox="1">
            <a:spLocks/>
          </p:cNvSpPr>
          <p:nvPr userDrawn="1"/>
        </p:nvSpPr>
        <p:spPr>
          <a:xfrm>
            <a:off x="628649" y="583222"/>
            <a:ext cx="7886700" cy="6069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kern="1200">
                <a:solidFill>
                  <a:schemeClr val="bg1"/>
                </a:solidFill>
                <a:latin typeface="+mj-lt"/>
                <a:ea typeface="+mj-ea"/>
                <a:cs typeface="+mj-cs"/>
              </a:defRPr>
            </a:lvl1pPr>
          </a:lstStyle>
          <a:p>
            <a:pPr algn="ctr"/>
            <a:endParaRPr lang="en-US" sz="3600" b="1" dirty="0"/>
          </a:p>
        </p:txBody>
      </p:sp>
    </p:spTree>
    <p:extLst>
      <p:ext uri="{BB962C8B-B14F-4D97-AF65-F5344CB8AC3E}">
        <p14:creationId xmlns:p14="http://schemas.microsoft.com/office/powerpoint/2010/main" val="2200509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en object dia_duurzaamheid_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EB07D9-2E84-4D4C-9130-50AEDC97A28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830" y="925306"/>
            <a:ext cx="3827438" cy="4789694"/>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7" name="Picture 6">
            <a:extLst>
              <a:ext uri="{FF2B5EF4-FFF2-40B4-BE49-F238E27FC236}">
                <a16:creationId xmlns:a16="http://schemas.microsoft.com/office/drawing/2014/main" id="{DF010B57-DAB2-487F-B493-CE3A85FC217C}"/>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3864344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en object dia_duurzaamheid_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2BCABD-A78D-4607-9734-AFF3367574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69877" y="925304"/>
            <a:ext cx="3815642" cy="4789695"/>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7" name="Picture 6">
            <a:extLst>
              <a:ext uri="{FF2B5EF4-FFF2-40B4-BE49-F238E27FC236}">
                <a16:creationId xmlns:a16="http://schemas.microsoft.com/office/drawing/2014/main" id="{B691635F-3FF8-42CF-9FD9-CDE5B3925F6C}"/>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417503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en object dia_duurzaamheid_4">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943D0C-6184-4318-8832-6D31505696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69877" y="925304"/>
            <a:ext cx="3815642" cy="4789696"/>
          </a:xfrm>
          <a:prstGeom prst="rect">
            <a:avLst/>
          </a:prstGeom>
        </p:spPr>
      </p:pic>
      <p:sp>
        <p:nvSpPr>
          <p:cNvPr id="2" name="Title 1">
            <a:extLst>
              <a:ext uri="{FF2B5EF4-FFF2-40B4-BE49-F238E27FC236}">
                <a16:creationId xmlns:a16="http://schemas.microsoft.com/office/drawing/2014/main" id="{7FB721C2-CF3A-43AA-86E8-224E08FD12CD}"/>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2D123C11-271F-44B0-9D6A-CE946FFEB497}"/>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5" name="Content Placeholder 2">
            <a:extLst>
              <a:ext uri="{FF2B5EF4-FFF2-40B4-BE49-F238E27FC236}">
                <a16:creationId xmlns:a16="http://schemas.microsoft.com/office/drawing/2014/main" id="{BE132556-A671-4503-A5FE-306D73FB5345}"/>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198A0F80-64A6-41EE-AA4F-D4E772084B4E}"/>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17625081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en object dia_duurzaamheid_6">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B1D639-EDB7-43BC-ACB2-24C547D143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69877" y="925304"/>
            <a:ext cx="3815642" cy="4789696"/>
          </a:xfrm>
          <a:prstGeom prst="rect">
            <a:avLst/>
          </a:prstGeom>
        </p:spPr>
      </p:pic>
      <p:sp>
        <p:nvSpPr>
          <p:cNvPr id="2" name="Title 1">
            <a:extLst>
              <a:ext uri="{FF2B5EF4-FFF2-40B4-BE49-F238E27FC236}">
                <a16:creationId xmlns:a16="http://schemas.microsoft.com/office/drawing/2014/main" id="{945792FC-0E77-427F-8BED-F0B02CEA9B03}"/>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49C9E61C-7AD9-41CA-AEA3-92531DAF9E95}"/>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5" name="Content Placeholder 2">
            <a:extLst>
              <a:ext uri="{FF2B5EF4-FFF2-40B4-BE49-F238E27FC236}">
                <a16:creationId xmlns:a16="http://schemas.microsoft.com/office/drawing/2014/main" id="{2BA693A1-937A-4246-96E2-4E1D3F13B112}"/>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2238B18F-DAE5-4DD7-92DE-5ECA6FB3A497}"/>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3620834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oorblad_vitalitei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270D07-F8F1-40D0-8B8B-36AE5FE945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714499" y="-1714498"/>
            <a:ext cx="5715001" cy="9144000"/>
          </a:xfrm>
          <a:prstGeom prst="rect">
            <a:avLst/>
          </a:prstGeom>
        </p:spPr>
      </p:pic>
      <p:sp>
        <p:nvSpPr>
          <p:cNvPr id="5" name="Rechthoek 29">
            <a:extLst>
              <a:ext uri="{FF2B5EF4-FFF2-40B4-BE49-F238E27FC236}">
                <a16:creationId xmlns:a16="http://schemas.microsoft.com/office/drawing/2014/main" id="{D24B02FB-B9D2-4BDC-BDEB-BAFDE0DBE1D4}"/>
              </a:ext>
            </a:extLst>
          </p:cNvPr>
          <p:cNvSpPr/>
          <p:nvPr userDrawn="1"/>
        </p:nvSpPr>
        <p:spPr>
          <a:xfrm>
            <a:off x="-2" y="0"/>
            <a:ext cx="9144001" cy="5715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Picture 5">
            <a:extLst>
              <a:ext uri="{FF2B5EF4-FFF2-40B4-BE49-F238E27FC236}">
                <a16:creationId xmlns:a16="http://schemas.microsoft.com/office/drawing/2014/main" id="{CC7158EF-C163-44A4-A0F2-A7B66219447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7" name="Title Placeholder 1">
            <a:extLst>
              <a:ext uri="{FF2B5EF4-FFF2-40B4-BE49-F238E27FC236}">
                <a16:creationId xmlns:a16="http://schemas.microsoft.com/office/drawing/2014/main" id="{D4D04BE0-D306-4BB9-BE6D-09672E38322B}"/>
              </a:ext>
            </a:extLst>
          </p:cNvPr>
          <p:cNvSpPr txBox="1">
            <a:spLocks/>
          </p:cNvSpPr>
          <p:nvPr userDrawn="1"/>
        </p:nvSpPr>
        <p:spPr>
          <a:xfrm>
            <a:off x="628650" y="517819"/>
            <a:ext cx="7886700" cy="60693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3200" b="1" i="0" kern="1200">
                <a:solidFill>
                  <a:schemeClr val="bg1"/>
                </a:solidFill>
                <a:latin typeface="+mn-lt"/>
                <a:ea typeface="+mj-ea"/>
                <a:cs typeface="+mj-cs"/>
              </a:defRPr>
            </a:lvl1pPr>
          </a:lstStyle>
          <a:p>
            <a:r>
              <a:rPr lang="nl-NL"/>
              <a:t>KLIK OM DE STIJL TE BEWERKEN</a:t>
            </a:r>
            <a:endParaRPr lang="en-US" dirty="0"/>
          </a:p>
        </p:txBody>
      </p:sp>
    </p:spTree>
    <p:extLst>
      <p:ext uri="{BB962C8B-B14F-4D97-AF65-F5344CB8AC3E}">
        <p14:creationId xmlns:p14="http://schemas.microsoft.com/office/powerpoint/2010/main" val="1171756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en object dia_vitaliteit_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F50AE7-628B-44F1-938D-A133FB9C64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69877" y="925304"/>
            <a:ext cx="3815642" cy="4789696"/>
          </a:xfrm>
          <a:prstGeom prst="rect">
            <a:avLst/>
          </a:prstGeom>
        </p:spPr>
      </p:pic>
      <p:sp>
        <p:nvSpPr>
          <p:cNvPr id="2" name="Title 1">
            <a:extLst>
              <a:ext uri="{FF2B5EF4-FFF2-40B4-BE49-F238E27FC236}">
                <a16:creationId xmlns:a16="http://schemas.microsoft.com/office/drawing/2014/main" id="{C654F296-3516-4181-95ED-CB7D45F1E5DB}"/>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EA123603-0C71-41FF-98C6-8F96CD13B6D7}"/>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5" name="Content Placeholder 2">
            <a:extLst>
              <a:ext uri="{FF2B5EF4-FFF2-40B4-BE49-F238E27FC236}">
                <a16:creationId xmlns:a16="http://schemas.microsoft.com/office/drawing/2014/main" id="{58C4BF91-DD83-4CEC-A215-548835DAC168}"/>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0FF60051-E460-443E-9F66-635DA58CFD79}"/>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995312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 en object dia_vitalitei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40C50-FAB2-4CCB-A18B-82645D7F0E5E}"/>
              </a:ext>
            </a:extLst>
          </p:cNvPr>
          <p:cNvSpPr>
            <a:spLocks noGrp="1"/>
          </p:cNvSpPr>
          <p:nvPr>
            <p:ph type="title" hasCustomPrompt="1"/>
          </p:nvPr>
        </p:nvSpPr>
        <p:spPr/>
        <p:txBody>
          <a:bodyPr/>
          <a:lstStyle>
            <a:lvl1pPr>
              <a:defRPr/>
            </a:lvl1pPr>
          </a:lstStyle>
          <a:p>
            <a:r>
              <a:rPr lang="nl-NL" dirty="0"/>
              <a:t>KLIK OM DE STIJL TE BEWERKEN</a:t>
            </a:r>
          </a:p>
        </p:txBody>
      </p:sp>
      <p:pic>
        <p:nvPicPr>
          <p:cNvPr id="7" name="Picture 6">
            <a:extLst>
              <a:ext uri="{FF2B5EF4-FFF2-40B4-BE49-F238E27FC236}">
                <a16:creationId xmlns:a16="http://schemas.microsoft.com/office/drawing/2014/main" id="{6D22D62A-6AFA-4861-83C1-294BADEDF3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5169877" y="925304"/>
            <a:ext cx="3815641" cy="4789696"/>
          </a:xfrm>
          <a:prstGeom prst="rect">
            <a:avLst/>
          </a:prstGeom>
        </p:spPr>
      </p:pic>
      <p:sp>
        <p:nvSpPr>
          <p:cNvPr id="3" name="Slide Number Placeholder 2">
            <a:extLst>
              <a:ext uri="{FF2B5EF4-FFF2-40B4-BE49-F238E27FC236}">
                <a16:creationId xmlns:a16="http://schemas.microsoft.com/office/drawing/2014/main" id="{97CCD8B0-2B35-4672-831D-25A8736BA5D2}"/>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5" name="Content Placeholder 2">
            <a:extLst>
              <a:ext uri="{FF2B5EF4-FFF2-40B4-BE49-F238E27FC236}">
                <a16:creationId xmlns:a16="http://schemas.microsoft.com/office/drawing/2014/main" id="{B6698607-4AA7-46F9-BC9A-B484FEDF5CA8}"/>
              </a:ext>
            </a:extLst>
          </p:cNvPr>
          <p:cNvSpPr>
            <a:spLocks noGrp="1"/>
          </p:cNvSpPr>
          <p:nvPr>
            <p:ph idx="1"/>
          </p:nvPr>
        </p:nvSpPr>
        <p:spPr>
          <a:xfrm>
            <a:off x="628650" y="1116624"/>
            <a:ext cx="3714750" cy="4030846"/>
          </a:xfrm>
        </p:spPr>
        <p:txBody>
          <a:bodyPr>
            <a:normAutofit/>
          </a:bodyPr>
          <a:lstStyle>
            <a:lvl1pPr>
              <a:defRPr sz="1100">
                <a:solidFill>
                  <a:schemeClr val="tx1"/>
                </a:solidFill>
              </a:defRPr>
            </a:lvl1pPr>
            <a:lvl2pPr>
              <a:defRPr sz="11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9D9D9E53-F2B4-4008-9A0B-9879680F951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851433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oorblad_merke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FC483D-4DBE-4276-AED8-56D5222C389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715000"/>
          </a:xfrm>
          <a:prstGeom prst="rect">
            <a:avLst/>
          </a:prstGeom>
        </p:spPr>
      </p:pic>
      <p:sp>
        <p:nvSpPr>
          <p:cNvPr id="8" name="Rechthoek 29">
            <a:extLst>
              <a:ext uri="{FF2B5EF4-FFF2-40B4-BE49-F238E27FC236}">
                <a16:creationId xmlns:a16="http://schemas.microsoft.com/office/drawing/2014/main" id="{3179E5F6-5E6D-455D-97C5-C0A7CC206808}"/>
              </a:ext>
            </a:extLst>
          </p:cNvPr>
          <p:cNvSpPr/>
          <p:nvPr userDrawn="1"/>
        </p:nvSpPr>
        <p:spPr>
          <a:xfrm>
            <a:off x="0" y="0"/>
            <a:ext cx="9143999" cy="5715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7" name="Picture 6">
            <a:extLst>
              <a:ext uri="{FF2B5EF4-FFF2-40B4-BE49-F238E27FC236}">
                <a16:creationId xmlns:a16="http://schemas.microsoft.com/office/drawing/2014/main" id="{7C7F4C6B-CFBF-41A9-AA4B-0A335561E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6" name="Title Placeholder 1">
            <a:extLst>
              <a:ext uri="{FF2B5EF4-FFF2-40B4-BE49-F238E27FC236}">
                <a16:creationId xmlns:a16="http://schemas.microsoft.com/office/drawing/2014/main" id="{6D1A5918-E551-44FA-A33F-F1302636F108}"/>
              </a:ext>
            </a:extLst>
          </p:cNvPr>
          <p:cNvSpPr>
            <a:spLocks noGrp="1"/>
          </p:cNvSpPr>
          <p:nvPr>
            <p:ph type="title" hasCustomPrompt="1"/>
          </p:nvPr>
        </p:nvSpPr>
        <p:spPr>
          <a:xfrm>
            <a:off x="628650" y="517819"/>
            <a:ext cx="7886700" cy="606933"/>
          </a:xfrm>
          <a:prstGeom prst="rect">
            <a:avLst/>
          </a:prstGeom>
        </p:spPr>
        <p:txBody>
          <a:bodyPr vert="horz" lIns="91440" tIns="45720" rIns="91440" bIns="45720" rtlCol="0" anchor="ctr">
            <a:normAutofit/>
          </a:bodyPr>
          <a:lstStyle>
            <a:lvl1pPr algn="ctr">
              <a:defRPr sz="3200" i="0">
                <a:latin typeface="+mn-lt"/>
              </a:defRPr>
            </a:lvl1pPr>
          </a:lstStyle>
          <a:p>
            <a:r>
              <a:rPr lang="nl-NL" dirty="0"/>
              <a:t>KLIK OM DE STIJL TE BEWERKEN</a:t>
            </a:r>
            <a:endParaRPr lang="en-US" dirty="0"/>
          </a:p>
        </p:txBody>
      </p:sp>
    </p:spTree>
    <p:extLst>
      <p:ext uri="{BB962C8B-B14F-4D97-AF65-F5344CB8AC3E}">
        <p14:creationId xmlns:p14="http://schemas.microsoft.com/office/powerpoint/2010/main" val="40529693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 en object dia_merken_BLENDSTAR SO">
    <p:spTree>
      <p:nvGrpSpPr>
        <p:cNvPr id="1" name=""/>
        <p:cNvGrpSpPr/>
        <p:nvPr/>
      </p:nvGrpSpPr>
      <p:grpSpPr>
        <a:xfrm>
          <a:off x="0" y="0"/>
          <a:ext cx="0" cy="0"/>
          <a:chOff x="0" y="0"/>
          <a:chExt cx="0" cy="0"/>
        </a:xfrm>
      </p:grpSpPr>
      <p:pic>
        <p:nvPicPr>
          <p:cNvPr id="9" name="Afbeelding 15">
            <a:extLst>
              <a:ext uri="{FF2B5EF4-FFF2-40B4-BE49-F238E27FC236}">
                <a16:creationId xmlns:a16="http://schemas.microsoft.com/office/drawing/2014/main" id="{20B680E0-2563-4873-A378-581D7CF8D4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2" b="12295"/>
          <a:stretch/>
        </p:blipFill>
        <p:spPr>
          <a:xfrm>
            <a:off x="5156830" y="925306"/>
            <a:ext cx="3827438" cy="4789694"/>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5" name="Picture 4">
            <a:extLst>
              <a:ext uri="{FF2B5EF4-FFF2-40B4-BE49-F238E27FC236}">
                <a16:creationId xmlns:a16="http://schemas.microsoft.com/office/drawing/2014/main" id="{CA4228BA-A186-4F7E-B84B-AF59584EB5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56463" y="1116624"/>
            <a:ext cx="1428171" cy="275729"/>
          </a:xfrm>
          <a:prstGeom prst="rect">
            <a:avLst/>
          </a:prstGeom>
        </p:spPr>
      </p:pic>
      <p:pic>
        <p:nvPicPr>
          <p:cNvPr id="8" name="Picture 7">
            <a:extLst>
              <a:ext uri="{FF2B5EF4-FFF2-40B4-BE49-F238E27FC236}">
                <a16:creationId xmlns:a16="http://schemas.microsoft.com/office/drawing/2014/main" id="{6B68F6A5-E26E-4364-8B8E-74E56795D077}"/>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285337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en object dia_merken_BLENDSTAR P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249C84-3C11-45F8-ABF0-C0BB16FEF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5156831" y="925306"/>
            <a:ext cx="3832740" cy="4789694"/>
          </a:xfrm>
          <a:prstGeom prst="rect">
            <a:avLst/>
          </a:prstGeom>
        </p:spPr>
      </p:pic>
      <p:pic>
        <p:nvPicPr>
          <p:cNvPr id="10" name="Afbeelding 57">
            <a:extLst>
              <a:ext uri="{FF2B5EF4-FFF2-40B4-BE49-F238E27FC236}">
                <a16:creationId xmlns:a16="http://schemas.microsoft.com/office/drawing/2014/main" id="{4D0D0892-3B9D-44D7-AAE9-30CC701BFC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53891" y="1115025"/>
            <a:ext cx="1438619" cy="277328"/>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9" name="Picture 8">
            <a:extLst>
              <a:ext uri="{FF2B5EF4-FFF2-40B4-BE49-F238E27FC236}">
                <a16:creationId xmlns:a16="http://schemas.microsoft.com/office/drawing/2014/main" id="{E29896CD-A1EA-433E-B0E1-8B402F514D62}"/>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4248374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lad_Algemeen_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A4F112-B7B9-4E65-99A5-02B258906D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
          <a:stretch/>
        </p:blipFill>
        <p:spPr>
          <a:xfrm>
            <a:off x="1" y="0"/>
            <a:ext cx="9144000" cy="5715000"/>
          </a:xfrm>
          <a:prstGeom prst="rect">
            <a:avLst/>
          </a:prstGeom>
        </p:spPr>
      </p:pic>
      <p:sp>
        <p:nvSpPr>
          <p:cNvPr id="5" name="Rechthoek 29">
            <a:extLst>
              <a:ext uri="{FF2B5EF4-FFF2-40B4-BE49-F238E27FC236}">
                <a16:creationId xmlns:a16="http://schemas.microsoft.com/office/drawing/2014/main" id="{2FC62453-26A3-41B7-AB49-8DD2F3C05B8F}"/>
              </a:ext>
            </a:extLst>
          </p:cNvPr>
          <p:cNvSpPr/>
          <p:nvPr userDrawn="1"/>
        </p:nvSpPr>
        <p:spPr>
          <a:xfrm>
            <a:off x="2" y="0"/>
            <a:ext cx="9143998" cy="5715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A08F07D8-78AB-46BF-B0A5-4B1442E596A2}"/>
              </a:ext>
            </a:extLst>
          </p:cNvPr>
          <p:cNvSpPr>
            <a:spLocks noGrp="1"/>
          </p:cNvSpPr>
          <p:nvPr>
            <p:ph type="title" hasCustomPrompt="1"/>
          </p:nvPr>
        </p:nvSpPr>
        <p:spPr>
          <a:xfrm>
            <a:off x="628650" y="511559"/>
            <a:ext cx="7886700" cy="606933"/>
          </a:xfrm>
        </p:spPr>
        <p:txBody>
          <a:bodyPr>
            <a:noAutofit/>
          </a:bodyPr>
          <a:lstStyle>
            <a:lvl1pPr algn="ctr">
              <a:defRPr sz="3200">
                <a:latin typeface="+mn-lt"/>
              </a:defRPr>
            </a:lvl1pPr>
          </a:lstStyle>
          <a:p>
            <a:r>
              <a:rPr lang="nl-NL" dirty="0"/>
              <a:t>KLIK OM DE STIJL TE BEWERKEN</a:t>
            </a:r>
            <a:endParaRPr lang="nl-NL" noProof="0" dirty="0"/>
          </a:p>
        </p:txBody>
      </p:sp>
      <p:pic>
        <p:nvPicPr>
          <p:cNvPr id="6" name="Picture 5">
            <a:extLst>
              <a:ext uri="{FF2B5EF4-FFF2-40B4-BE49-F238E27FC236}">
                <a16:creationId xmlns:a16="http://schemas.microsoft.com/office/drawing/2014/main" id="{6D2A712A-4561-4985-9B6D-3C721CDF64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7" name="Title Placeholder 1">
            <a:extLst>
              <a:ext uri="{FF2B5EF4-FFF2-40B4-BE49-F238E27FC236}">
                <a16:creationId xmlns:a16="http://schemas.microsoft.com/office/drawing/2014/main" id="{D1FF1A65-3370-48E3-90D4-37850B7CA901}"/>
              </a:ext>
            </a:extLst>
          </p:cNvPr>
          <p:cNvSpPr txBox="1">
            <a:spLocks/>
          </p:cNvSpPr>
          <p:nvPr userDrawn="1"/>
        </p:nvSpPr>
        <p:spPr>
          <a:xfrm>
            <a:off x="628649" y="583222"/>
            <a:ext cx="7886700" cy="6069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kern="1200">
                <a:solidFill>
                  <a:schemeClr val="bg1"/>
                </a:solidFill>
                <a:latin typeface="+mj-lt"/>
                <a:ea typeface="+mj-ea"/>
                <a:cs typeface="+mj-cs"/>
              </a:defRPr>
            </a:lvl1pPr>
          </a:lstStyle>
          <a:p>
            <a:pPr algn="ctr"/>
            <a:endParaRPr lang="en-US" sz="3600" b="1" dirty="0"/>
          </a:p>
        </p:txBody>
      </p:sp>
    </p:spTree>
    <p:extLst>
      <p:ext uri="{BB962C8B-B14F-4D97-AF65-F5344CB8AC3E}">
        <p14:creationId xmlns:p14="http://schemas.microsoft.com/office/powerpoint/2010/main" val="17608926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en object dia_merken_BLENDSTAR G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85564B-E16D-4B5C-8D4E-C1BA8674E7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831" y="925306"/>
            <a:ext cx="3823897" cy="4789694"/>
          </a:xfrm>
          <a:prstGeom prst="rect">
            <a:avLst/>
          </a:prstGeom>
        </p:spPr>
      </p:pic>
      <p:pic>
        <p:nvPicPr>
          <p:cNvPr id="10" name="Afbeelding 57">
            <a:extLst>
              <a:ext uri="{FF2B5EF4-FFF2-40B4-BE49-F238E27FC236}">
                <a16:creationId xmlns:a16="http://schemas.microsoft.com/office/drawing/2014/main" id="{4D0D0892-3B9D-44D7-AAE9-30CC701BFC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50979" y="1115025"/>
            <a:ext cx="1435599" cy="277328"/>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8" name="Picture 7">
            <a:extLst>
              <a:ext uri="{FF2B5EF4-FFF2-40B4-BE49-F238E27FC236}">
                <a16:creationId xmlns:a16="http://schemas.microsoft.com/office/drawing/2014/main" id="{EE9CE0EC-F144-4678-A6F6-53219D6F878D}"/>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3745678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 en object dia_merken_Harpers">
    <p:spTree>
      <p:nvGrpSpPr>
        <p:cNvPr id="1" name=""/>
        <p:cNvGrpSpPr/>
        <p:nvPr/>
      </p:nvGrpSpPr>
      <p:grpSpPr>
        <a:xfrm>
          <a:off x="0" y="0"/>
          <a:ext cx="0" cy="0"/>
          <a:chOff x="0" y="0"/>
          <a:chExt cx="0" cy="0"/>
        </a:xfrm>
      </p:grpSpPr>
      <p:pic>
        <p:nvPicPr>
          <p:cNvPr id="12" name="Content Placeholder 5">
            <a:extLst>
              <a:ext uri="{FF2B5EF4-FFF2-40B4-BE49-F238E27FC236}">
                <a16:creationId xmlns:a16="http://schemas.microsoft.com/office/drawing/2014/main" id="{1C7E0DA4-67CD-45FA-8374-8F1CFE7CF0C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56830" y="925306"/>
            <a:ext cx="3826054" cy="4789694"/>
          </a:xfrm>
          <a:prstGeom prst="rect">
            <a:avLst/>
          </a:prstGeom>
        </p:spPr>
      </p:pic>
      <p:pic>
        <p:nvPicPr>
          <p:cNvPr id="11" name="Picture 10">
            <a:extLst>
              <a:ext uri="{FF2B5EF4-FFF2-40B4-BE49-F238E27FC236}">
                <a16:creationId xmlns:a16="http://schemas.microsoft.com/office/drawing/2014/main" id="{97E7806B-964E-4663-89FF-3BC1638634A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767860"/>
            <a:ext cx="1838131" cy="2170464"/>
          </a:xfrm>
          <a:prstGeom prst="rect">
            <a:avLst/>
          </a:prstGeom>
        </p:spPr>
      </p:pic>
      <p:pic>
        <p:nvPicPr>
          <p:cNvPr id="9" name="Picture 8">
            <a:extLst>
              <a:ext uri="{FF2B5EF4-FFF2-40B4-BE49-F238E27FC236}">
                <a16:creationId xmlns:a16="http://schemas.microsoft.com/office/drawing/2014/main" id="{7A615BA4-5298-4DFC-83CE-825DD61B1AD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3318699" y="3544536"/>
            <a:ext cx="1838131" cy="2170464"/>
          </a:xfrm>
          <a:prstGeom prst="rect">
            <a:avLst/>
          </a:prstGeom>
        </p:spPr>
      </p:pic>
      <p:sp>
        <p:nvSpPr>
          <p:cNvPr id="2" name="Title 1"/>
          <p:cNvSpPr>
            <a:spLocks noGrp="1"/>
          </p:cNvSpPr>
          <p:nvPr>
            <p:ph type="title" hasCustomPrompt="1"/>
          </p:nvPr>
        </p:nvSpPr>
        <p:spPr/>
        <p:txBody>
          <a:bodyPr/>
          <a:lstStyle/>
          <a:p>
            <a:r>
              <a:rPr lang="nl-NL" dirty="0"/>
              <a:t>KLIK OM DE STIJL TE BEWERKEN</a:t>
            </a:r>
            <a:endParaRPr lang="en-US" dirty="0"/>
          </a:p>
        </p:txBody>
      </p:sp>
      <p:sp>
        <p:nvSpPr>
          <p:cNvPr id="3" name="Content Placeholder 2"/>
          <p:cNvSpPr>
            <a:spLocks noGrp="1"/>
          </p:cNvSpPr>
          <p:nvPr>
            <p:ph idx="1"/>
          </p:nvPr>
        </p:nvSpPr>
        <p:spPr>
          <a:xfrm>
            <a:off x="628650" y="1116624"/>
            <a:ext cx="371475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C14B4E9-07D3-0746-B4F2-99B04C7E65B1}" type="slidenum">
              <a:rPr lang="nl-NL" smtClean="0"/>
              <a:pPr/>
              <a:t>‹#›</a:t>
            </a:fld>
            <a:endParaRPr lang="nl-NL" dirty="0"/>
          </a:p>
        </p:txBody>
      </p:sp>
      <p:pic>
        <p:nvPicPr>
          <p:cNvPr id="10" name="Picture 9">
            <a:extLst>
              <a:ext uri="{FF2B5EF4-FFF2-40B4-BE49-F238E27FC236}">
                <a16:creationId xmlns:a16="http://schemas.microsoft.com/office/drawing/2014/main" id="{6EE889CA-2F98-4D9F-BA62-C8542162C080}"/>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pic>
        <p:nvPicPr>
          <p:cNvPr id="5" name="Picture 4">
            <a:extLst>
              <a:ext uri="{FF2B5EF4-FFF2-40B4-BE49-F238E27FC236}">
                <a16:creationId xmlns:a16="http://schemas.microsoft.com/office/drawing/2014/main" id="{12F939BF-FF5C-438C-ADD2-66C89615432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92512" y="1116624"/>
            <a:ext cx="1138722" cy="1336430"/>
          </a:xfrm>
          <a:prstGeom prst="rect">
            <a:avLst/>
          </a:prstGeom>
        </p:spPr>
      </p:pic>
    </p:spTree>
    <p:extLst>
      <p:ext uri="{BB962C8B-B14F-4D97-AF65-F5344CB8AC3E}">
        <p14:creationId xmlns:p14="http://schemas.microsoft.com/office/powerpoint/2010/main" val="1344770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 dia_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dirty="0"/>
          </a:p>
        </p:txBody>
      </p:sp>
      <p:sp>
        <p:nvSpPr>
          <p:cNvPr id="8" name="Title Placeholder 1">
            <a:extLst>
              <a:ext uri="{FF2B5EF4-FFF2-40B4-BE49-F238E27FC236}">
                <a16:creationId xmlns:a16="http://schemas.microsoft.com/office/drawing/2014/main" id="{AD867731-D25F-4E72-8C2A-B8921E971B67}"/>
              </a:ext>
            </a:extLst>
          </p:cNvPr>
          <p:cNvSpPr>
            <a:spLocks noGrp="1"/>
          </p:cNvSpPr>
          <p:nvPr>
            <p:ph type="title" hasCustomPrompt="1"/>
          </p:nvPr>
        </p:nvSpPr>
        <p:spPr>
          <a:xfrm>
            <a:off x="628650" y="152135"/>
            <a:ext cx="7886700" cy="60693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able Placeholder 2">
            <a:extLst>
              <a:ext uri="{FF2B5EF4-FFF2-40B4-BE49-F238E27FC236}">
                <a16:creationId xmlns:a16="http://schemas.microsoft.com/office/drawing/2014/main" id="{6F2E0263-2656-4A32-A78D-4C214B8EB5B0}"/>
              </a:ext>
            </a:extLst>
          </p:cNvPr>
          <p:cNvSpPr>
            <a:spLocks noGrp="1"/>
          </p:cNvSpPr>
          <p:nvPr>
            <p:ph type="tbl" sz="quarter" idx="13"/>
          </p:nvPr>
        </p:nvSpPr>
        <p:spPr>
          <a:xfrm>
            <a:off x="628650" y="1116012"/>
            <a:ext cx="7886700" cy="4036280"/>
          </a:xfrm>
        </p:spPr>
        <p:txBody>
          <a:bodyPr/>
          <a:lstStyle/>
          <a:p>
            <a:r>
              <a:rPr lang="en-US"/>
              <a:t>Click icon to add table</a:t>
            </a:r>
            <a:endParaRPr lang="nl-NL"/>
          </a:p>
        </p:txBody>
      </p:sp>
    </p:spTree>
    <p:extLst>
      <p:ext uri="{BB962C8B-B14F-4D97-AF65-F5344CB8AC3E}">
        <p14:creationId xmlns:p14="http://schemas.microsoft.com/office/powerpoint/2010/main" val="2780901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ind di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B14624-6B22-44F2-A602-1515D195C9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714500" y="-1714500"/>
            <a:ext cx="5715000" cy="9144000"/>
          </a:xfrm>
          <a:prstGeom prst="rect">
            <a:avLst/>
          </a:prstGeom>
        </p:spPr>
      </p:pic>
      <p:pic>
        <p:nvPicPr>
          <p:cNvPr id="7" name="Picture 6">
            <a:extLst>
              <a:ext uri="{FF2B5EF4-FFF2-40B4-BE49-F238E27FC236}">
                <a16:creationId xmlns:a16="http://schemas.microsoft.com/office/drawing/2014/main" id="{7C7F4C6B-CFBF-41A9-AA4B-0A335561E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12193" y="4818185"/>
            <a:ext cx="1788798" cy="478774"/>
          </a:xfrm>
          <a:prstGeom prst="rect">
            <a:avLst/>
          </a:prstGeom>
        </p:spPr>
      </p:pic>
      <p:sp>
        <p:nvSpPr>
          <p:cNvPr id="10" name="Title Placeholder 1">
            <a:extLst>
              <a:ext uri="{FF2B5EF4-FFF2-40B4-BE49-F238E27FC236}">
                <a16:creationId xmlns:a16="http://schemas.microsoft.com/office/drawing/2014/main" id="{FE0B2633-3A40-4E35-B90F-C91EA084B544}"/>
              </a:ext>
            </a:extLst>
          </p:cNvPr>
          <p:cNvSpPr txBox="1">
            <a:spLocks/>
          </p:cNvSpPr>
          <p:nvPr userDrawn="1"/>
        </p:nvSpPr>
        <p:spPr>
          <a:xfrm>
            <a:off x="628649" y="583222"/>
            <a:ext cx="7886700" cy="6069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kern="1200">
                <a:solidFill>
                  <a:schemeClr val="bg1"/>
                </a:solidFill>
                <a:latin typeface="+mj-lt"/>
                <a:ea typeface="+mj-ea"/>
                <a:cs typeface="+mj-cs"/>
              </a:defRPr>
            </a:lvl1pPr>
          </a:lstStyle>
          <a:p>
            <a:pPr algn="ctr"/>
            <a:r>
              <a:rPr lang="nl-NL" sz="3600" b="1" dirty="0">
                <a:latin typeface="+mn-lt"/>
              </a:rPr>
              <a:t>MEET ME OVER GOOD COFFEE!</a:t>
            </a:r>
            <a:endParaRPr lang="en-US" sz="3600" b="1" dirty="0">
              <a:latin typeface="+mn-lt"/>
            </a:endParaRPr>
          </a:p>
        </p:txBody>
      </p:sp>
    </p:spTree>
    <p:extLst>
      <p:ext uri="{BB962C8B-B14F-4D97-AF65-F5344CB8AC3E}">
        <p14:creationId xmlns:p14="http://schemas.microsoft.com/office/powerpoint/2010/main" val="3027010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EA1B-D312-4307-9392-3C11E92DCB7F}"/>
              </a:ext>
            </a:extLst>
          </p:cNvPr>
          <p:cNvSpPr>
            <a:spLocks noGrp="1"/>
          </p:cNvSpPr>
          <p:nvPr>
            <p:ph type="title"/>
          </p:nvPr>
        </p:nvSpPr>
        <p:spPr/>
        <p:txBody>
          <a:bodyPr/>
          <a:lstStyle/>
          <a:p>
            <a:r>
              <a:rPr lang="en-US"/>
              <a:t>Click to edit Master title style</a:t>
            </a:r>
            <a:endParaRPr lang="nl-NL"/>
          </a:p>
        </p:txBody>
      </p:sp>
      <p:sp>
        <p:nvSpPr>
          <p:cNvPr id="3" name="Slide Number Placeholder 2">
            <a:extLst>
              <a:ext uri="{FF2B5EF4-FFF2-40B4-BE49-F238E27FC236}">
                <a16:creationId xmlns:a16="http://schemas.microsoft.com/office/drawing/2014/main" id="{8C38D276-AEFB-4732-B4A6-097791C8A484}"/>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7" name="Rectangle 6">
            <a:extLst>
              <a:ext uri="{FF2B5EF4-FFF2-40B4-BE49-F238E27FC236}">
                <a16:creationId xmlns:a16="http://schemas.microsoft.com/office/drawing/2014/main" id="{A2620FA5-314F-43BB-841E-2D709DB0A211}"/>
              </a:ext>
            </a:extLst>
          </p:cNvPr>
          <p:cNvSpPr/>
          <p:nvPr userDrawn="1"/>
        </p:nvSpPr>
        <p:spPr>
          <a:xfrm>
            <a:off x="0" y="0"/>
            <a:ext cx="9144000" cy="5715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Picture 8">
            <a:extLst>
              <a:ext uri="{FF2B5EF4-FFF2-40B4-BE49-F238E27FC236}">
                <a16:creationId xmlns:a16="http://schemas.microsoft.com/office/drawing/2014/main" id="{76B02A13-FB7E-40B0-823B-F092E4143A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91126" y="1976626"/>
            <a:ext cx="1761748" cy="1761748"/>
          </a:xfrm>
          <a:prstGeom prst="rect">
            <a:avLst/>
          </a:prstGeom>
        </p:spPr>
      </p:pic>
    </p:spTree>
    <p:extLst>
      <p:ext uri="{BB962C8B-B14F-4D97-AF65-F5344CB8AC3E}">
        <p14:creationId xmlns:p14="http://schemas.microsoft.com/office/powerpoint/2010/main" val="2709267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dia_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ACDD68-A8D8-4BA4-8094-20F6760231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66935" y="3954199"/>
            <a:ext cx="2160429" cy="1698598"/>
          </a:xfrm>
          <a:prstGeom prst="rect">
            <a:avLst/>
          </a:prstGeom>
        </p:spPr>
      </p:pic>
      <p:pic>
        <p:nvPicPr>
          <p:cNvPr id="12" name="Picture 11">
            <a:extLst>
              <a:ext uri="{FF2B5EF4-FFF2-40B4-BE49-F238E27FC236}">
                <a16:creationId xmlns:a16="http://schemas.microsoft.com/office/drawing/2014/main" id="{D93724DA-D0E0-4585-AD2D-996C6D9032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80303" y="3891996"/>
            <a:ext cx="2663366" cy="1823004"/>
          </a:xfrm>
          <a:prstGeom prst="rect">
            <a:avLst/>
          </a:prstGeom>
        </p:spPr>
      </p:pic>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sp>
        <p:nvSpPr>
          <p:cNvPr id="8" name="Title Placeholder 1">
            <a:extLst>
              <a:ext uri="{FF2B5EF4-FFF2-40B4-BE49-F238E27FC236}">
                <a16:creationId xmlns:a16="http://schemas.microsoft.com/office/drawing/2014/main" id="{AD867731-D25F-4E72-8C2A-B8921E971B67}"/>
              </a:ext>
            </a:extLst>
          </p:cNvPr>
          <p:cNvSpPr>
            <a:spLocks noGrp="1"/>
          </p:cNvSpPr>
          <p:nvPr>
            <p:ph type="title" hasCustomPrompt="1"/>
          </p:nvPr>
        </p:nvSpPr>
        <p:spPr>
          <a:xfrm>
            <a:off x="628650" y="152135"/>
            <a:ext cx="7886700" cy="60693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13" name="Content Placeholder 2">
            <a:extLst>
              <a:ext uri="{FF2B5EF4-FFF2-40B4-BE49-F238E27FC236}">
                <a16:creationId xmlns:a16="http://schemas.microsoft.com/office/drawing/2014/main" id="{87F0234C-2138-443F-A659-ADB930612F4D}"/>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06494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dia_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sp>
        <p:nvSpPr>
          <p:cNvPr id="8" name="Title Placeholder 1">
            <a:extLst>
              <a:ext uri="{FF2B5EF4-FFF2-40B4-BE49-F238E27FC236}">
                <a16:creationId xmlns:a16="http://schemas.microsoft.com/office/drawing/2014/main" id="{AD867731-D25F-4E72-8C2A-B8921E971B67}"/>
              </a:ext>
            </a:extLst>
          </p:cNvPr>
          <p:cNvSpPr>
            <a:spLocks noGrp="1"/>
          </p:cNvSpPr>
          <p:nvPr>
            <p:ph type="title" hasCustomPrompt="1"/>
          </p:nvPr>
        </p:nvSpPr>
        <p:spPr>
          <a:xfrm>
            <a:off x="628650" y="152135"/>
            <a:ext cx="7886700" cy="60693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10" name="Content Placeholder 2">
            <a:extLst>
              <a:ext uri="{FF2B5EF4-FFF2-40B4-BE49-F238E27FC236}">
                <a16:creationId xmlns:a16="http://schemas.microsoft.com/office/drawing/2014/main" id="{7AFFA8E2-057E-4057-83A0-932D910885E7}"/>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8285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dia_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EB62A4-4DDA-4AB1-A11E-767E3B92E7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4736" y="967135"/>
            <a:ext cx="1336042" cy="1581288"/>
          </a:xfrm>
          <a:prstGeom prst="rect">
            <a:avLst/>
          </a:prstGeom>
        </p:spPr>
      </p:pic>
      <p:pic>
        <p:nvPicPr>
          <p:cNvPr id="10" name="Picture 9">
            <a:extLst>
              <a:ext uri="{FF2B5EF4-FFF2-40B4-BE49-F238E27FC236}">
                <a16:creationId xmlns:a16="http://schemas.microsoft.com/office/drawing/2014/main" id="{4FB24EDE-189B-4855-9E50-E2B0177FB7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8880" y="1574881"/>
            <a:ext cx="1141898" cy="1947083"/>
          </a:xfrm>
          <a:prstGeom prst="rect">
            <a:avLst/>
          </a:prstGeom>
        </p:spPr>
      </p:pic>
      <p:sp>
        <p:nvSpPr>
          <p:cNvPr id="6" name="Slide Number Placeholder 5"/>
          <p:cNvSpPr>
            <a:spLocks noGrp="1"/>
          </p:cNvSpPr>
          <p:nvPr>
            <p:ph type="sldNum" sz="quarter" idx="12"/>
          </p:nvPr>
        </p:nvSpPr>
        <p:spPr/>
        <p:txBody>
          <a:bodyPr/>
          <a:lstStyle/>
          <a:p>
            <a:fld id="{CC14B4E9-07D3-0746-B4F2-99B04C7E65B1}" type="slidenum">
              <a:rPr lang="nl-NL" smtClean="0"/>
              <a:t>‹#›</a:t>
            </a:fld>
            <a:endParaRPr lang="nl-NL"/>
          </a:p>
        </p:txBody>
      </p:sp>
      <p:sp>
        <p:nvSpPr>
          <p:cNvPr id="8" name="Title Placeholder 1">
            <a:extLst>
              <a:ext uri="{FF2B5EF4-FFF2-40B4-BE49-F238E27FC236}">
                <a16:creationId xmlns:a16="http://schemas.microsoft.com/office/drawing/2014/main" id="{AD867731-D25F-4E72-8C2A-B8921E971B67}"/>
              </a:ext>
            </a:extLst>
          </p:cNvPr>
          <p:cNvSpPr>
            <a:spLocks noGrp="1"/>
          </p:cNvSpPr>
          <p:nvPr>
            <p:ph type="title" hasCustomPrompt="1"/>
          </p:nvPr>
        </p:nvSpPr>
        <p:spPr>
          <a:xfrm>
            <a:off x="628650" y="152135"/>
            <a:ext cx="7886700" cy="60693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11" name="Content Placeholder 2">
            <a:extLst>
              <a:ext uri="{FF2B5EF4-FFF2-40B4-BE49-F238E27FC236}">
                <a16:creationId xmlns:a16="http://schemas.microsoft.com/office/drawing/2014/main" id="{7FEA2A99-662A-4395-B0D9-05F972309F17}"/>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0863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dia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687BA-742D-4DC3-914F-BF009FAB39FF}"/>
              </a:ext>
            </a:extLst>
          </p:cNvPr>
          <p:cNvSpPr>
            <a:spLocks noGrp="1"/>
          </p:cNvSpPr>
          <p:nvPr>
            <p:ph type="title" hasCustomPrompt="1"/>
          </p:nvPr>
        </p:nvSpPr>
        <p:spPr/>
        <p:txBody>
          <a:bodyPr/>
          <a:lstStyle>
            <a:lvl1pPr>
              <a:defRPr/>
            </a:lvl1pPr>
          </a:lstStyle>
          <a:p>
            <a:r>
              <a:rPr lang="nl-NL" dirty="0"/>
              <a:t>KLIK OM DE STIJL TE BEWERKEN</a:t>
            </a:r>
          </a:p>
        </p:txBody>
      </p:sp>
      <p:pic>
        <p:nvPicPr>
          <p:cNvPr id="7" name="Picture 6">
            <a:extLst>
              <a:ext uri="{FF2B5EF4-FFF2-40B4-BE49-F238E27FC236}">
                <a16:creationId xmlns:a16="http://schemas.microsoft.com/office/drawing/2014/main" id="{CAFDF504-F418-46D5-843F-37327CEFB6E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4184795"/>
            <a:ext cx="1780442" cy="1530205"/>
          </a:xfrm>
          <a:prstGeom prst="rect">
            <a:avLst/>
          </a:prstGeom>
        </p:spPr>
      </p:pic>
      <p:sp>
        <p:nvSpPr>
          <p:cNvPr id="3" name="Slide Number Placeholder 2">
            <a:extLst>
              <a:ext uri="{FF2B5EF4-FFF2-40B4-BE49-F238E27FC236}">
                <a16:creationId xmlns:a16="http://schemas.microsoft.com/office/drawing/2014/main" id="{3A6498CE-11CD-49FB-A5A4-8502C1A53C9E}"/>
              </a:ext>
            </a:extLst>
          </p:cNvPr>
          <p:cNvSpPr>
            <a:spLocks noGrp="1"/>
          </p:cNvSpPr>
          <p:nvPr>
            <p:ph type="sldNum" sz="quarter" idx="10"/>
          </p:nvPr>
        </p:nvSpPr>
        <p:spPr/>
        <p:txBody>
          <a:bodyPr/>
          <a:lstStyle/>
          <a:p>
            <a:fld id="{CC14B4E9-07D3-0746-B4F2-99B04C7E65B1}" type="slidenum">
              <a:rPr lang="nl-NL" smtClean="0"/>
              <a:pPr/>
              <a:t>‹#›</a:t>
            </a:fld>
            <a:endParaRPr lang="nl-NL" dirty="0"/>
          </a:p>
        </p:txBody>
      </p:sp>
      <p:sp>
        <p:nvSpPr>
          <p:cNvPr id="8" name="Content Placeholder 2">
            <a:extLst>
              <a:ext uri="{FF2B5EF4-FFF2-40B4-BE49-F238E27FC236}">
                <a16:creationId xmlns:a16="http://schemas.microsoft.com/office/drawing/2014/main" id="{46F3654C-9DBC-4611-93B6-34BC54E9821D}"/>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5552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dia_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0021D-82EF-4AE9-97EB-DD13C86970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206870" y="767860"/>
            <a:ext cx="1937130" cy="4955932"/>
          </a:xfrm>
          <a:prstGeom prst="rect">
            <a:avLst/>
          </a:prstGeom>
        </p:spPr>
      </p:pic>
      <p:sp>
        <p:nvSpPr>
          <p:cNvPr id="2" name="Title 1">
            <a:extLst>
              <a:ext uri="{FF2B5EF4-FFF2-40B4-BE49-F238E27FC236}">
                <a16:creationId xmlns:a16="http://schemas.microsoft.com/office/drawing/2014/main" id="{47AE865D-9740-4297-BAC7-AA9B43400AE7}"/>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2B363736-F7B2-488D-9263-4A274840C631}"/>
              </a:ext>
            </a:extLst>
          </p:cNvPr>
          <p:cNvSpPr>
            <a:spLocks noGrp="1"/>
          </p:cNvSpPr>
          <p:nvPr>
            <p:ph type="sldNum" sz="quarter" idx="10"/>
          </p:nvPr>
        </p:nvSpPr>
        <p:spPr/>
        <p:txBody>
          <a:bodyPr/>
          <a:lstStyle/>
          <a:p>
            <a:fld id="{CC14B4E9-07D3-0746-B4F2-99B04C7E65B1}" type="slidenum">
              <a:rPr lang="nl-NL" smtClean="0"/>
              <a:pPr/>
              <a:t>‹#›</a:t>
            </a:fld>
            <a:endParaRPr lang="nl-NL" dirty="0"/>
          </a:p>
        </p:txBody>
      </p:sp>
      <p:pic>
        <p:nvPicPr>
          <p:cNvPr id="6" name="Picture 5">
            <a:extLst>
              <a:ext uri="{FF2B5EF4-FFF2-40B4-BE49-F238E27FC236}">
                <a16:creationId xmlns:a16="http://schemas.microsoft.com/office/drawing/2014/main" id="{620E7EC6-E136-4774-B1D1-DF46362DCD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
        <p:nvSpPr>
          <p:cNvPr id="7" name="Content Placeholder 2">
            <a:extLst>
              <a:ext uri="{FF2B5EF4-FFF2-40B4-BE49-F238E27FC236}">
                <a16:creationId xmlns:a16="http://schemas.microsoft.com/office/drawing/2014/main" id="{160AE5F7-1ABC-449B-B4BA-DC4E778890BC}"/>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04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dia_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4EC0A-4D32-43F9-B0F1-FB2913AFBAA8}"/>
              </a:ext>
            </a:extLst>
          </p:cNvPr>
          <p:cNvSpPr>
            <a:spLocks noGrp="1"/>
          </p:cNvSpPr>
          <p:nvPr>
            <p:ph type="title" hasCustomPrompt="1"/>
          </p:nvPr>
        </p:nvSpPr>
        <p:spPr/>
        <p:txBody>
          <a:bodyPr/>
          <a:lstStyle>
            <a:lvl1pPr>
              <a:defRPr/>
            </a:lvl1pPr>
          </a:lstStyle>
          <a:p>
            <a:r>
              <a:rPr lang="nl-NL" dirty="0"/>
              <a:t>KLIK OM DE STIJL TE BEWERKEN</a:t>
            </a:r>
          </a:p>
        </p:txBody>
      </p:sp>
      <p:sp>
        <p:nvSpPr>
          <p:cNvPr id="3" name="Slide Number Placeholder 2">
            <a:extLst>
              <a:ext uri="{FF2B5EF4-FFF2-40B4-BE49-F238E27FC236}">
                <a16:creationId xmlns:a16="http://schemas.microsoft.com/office/drawing/2014/main" id="{E84C4DF9-3F78-4E18-8DBB-02BE2ED5CECA}"/>
              </a:ext>
            </a:extLst>
          </p:cNvPr>
          <p:cNvSpPr>
            <a:spLocks noGrp="1"/>
          </p:cNvSpPr>
          <p:nvPr>
            <p:ph type="sldNum" sz="quarter" idx="10"/>
          </p:nvPr>
        </p:nvSpPr>
        <p:spPr/>
        <p:txBody>
          <a:bodyPr/>
          <a:lstStyle/>
          <a:p>
            <a:fld id="{CC14B4E9-07D3-0746-B4F2-99B04C7E65B1}" type="slidenum">
              <a:rPr lang="nl-NL" smtClean="0"/>
              <a:pPr/>
              <a:t>‹#›</a:t>
            </a:fld>
            <a:endParaRPr lang="nl-NL" dirty="0"/>
          </a:p>
        </p:txBody>
      </p:sp>
      <p:pic>
        <p:nvPicPr>
          <p:cNvPr id="5" name="Picture 4">
            <a:extLst>
              <a:ext uri="{FF2B5EF4-FFF2-40B4-BE49-F238E27FC236}">
                <a16:creationId xmlns:a16="http://schemas.microsoft.com/office/drawing/2014/main" id="{71EA5568-217E-48FF-9A90-4CBA068038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420" y="4086571"/>
            <a:ext cx="2248930" cy="1210388"/>
          </a:xfrm>
          <a:prstGeom prst="rect">
            <a:avLst/>
          </a:prstGeom>
        </p:spPr>
      </p:pic>
      <p:sp>
        <p:nvSpPr>
          <p:cNvPr id="6" name="Content Placeholder 2">
            <a:extLst>
              <a:ext uri="{FF2B5EF4-FFF2-40B4-BE49-F238E27FC236}">
                <a16:creationId xmlns:a16="http://schemas.microsoft.com/office/drawing/2014/main" id="{A0DAE10E-C007-47DE-8607-B3ECFCAF9016}"/>
              </a:ext>
            </a:extLst>
          </p:cNvPr>
          <p:cNvSpPr>
            <a:spLocks noGrp="1"/>
          </p:cNvSpPr>
          <p:nvPr>
            <p:ph idx="1"/>
          </p:nvPr>
        </p:nvSpPr>
        <p:spPr>
          <a:xfrm>
            <a:off x="628650" y="1116624"/>
            <a:ext cx="7886700" cy="4030846"/>
          </a:xfrm>
        </p:spPr>
        <p:txBody>
          <a:bodyPr>
            <a:normAutofit/>
          </a:bodyPr>
          <a:lstStyle>
            <a:lvl1pPr>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6079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116624"/>
            <a:ext cx="7886700" cy="4030846"/>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6" name="Slide Number Placeholder 5"/>
          <p:cNvSpPr>
            <a:spLocks noGrp="1"/>
          </p:cNvSpPr>
          <p:nvPr>
            <p:ph type="sldNum" sz="quarter" idx="4"/>
          </p:nvPr>
        </p:nvSpPr>
        <p:spPr>
          <a:xfrm>
            <a:off x="628650" y="5296959"/>
            <a:ext cx="2057400" cy="304271"/>
          </a:xfrm>
          <a:prstGeom prst="rect">
            <a:avLst/>
          </a:prstGeom>
        </p:spPr>
        <p:txBody>
          <a:bodyPr vert="horz" lIns="91440" tIns="45720" rIns="91440" bIns="45720" rtlCol="0" anchor="ctr"/>
          <a:lstStyle>
            <a:lvl1pPr algn="l">
              <a:defRPr sz="900">
                <a:solidFill>
                  <a:schemeClr val="tx1"/>
                </a:solidFill>
              </a:defRPr>
            </a:lvl1pPr>
          </a:lstStyle>
          <a:p>
            <a:fld id="{CC14B4E9-07D3-0746-B4F2-99B04C7E65B1}" type="slidenum">
              <a:rPr lang="nl-NL" smtClean="0"/>
              <a:pPr/>
              <a:t>‹#›</a:t>
            </a:fld>
            <a:endParaRPr lang="nl-NL" dirty="0"/>
          </a:p>
        </p:txBody>
      </p:sp>
      <p:sp>
        <p:nvSpPr>
          <p:cNvPr id="8" name="Rectangle 7">
            <a:extLst>
              <a:ext uri="{FF2B5EF4-FFF2-40B4-BE49-F238E27FC236}">
                <a16:creationId xmlns:a16="http://schemas.microsoft.com/office/drawing/2014/main" id="{1C9F3EBE-70C1-406F-9BFB-DB6F1B717731}"/>
              </a:ext>
            </a:extLst>
          </p:cNvPr>
          <p:cNvSpPr/>
          <p:nvPr userDrawn="1"/>
        </p:nvSpPr>
        <p:spPr>
          <a:xfrm>
            <a:off x="0" y="0"/>
            <a:ext cx="9141562" cy="154781"/>
          </a:xfrm>
          <a:prstGeom prst="rect">
            <a:avLst/>
          </a:prstGeom>
          <a:solidFill>
            <a:srgbClr val="B69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Rectangle 8">
            <a:extLst>
              <a:ext uri="{FF2B5EF4-FFF2-40B4-BE49-F238E27FC236}">
                <a16:creationId xmlns:a16="http://schemas.microsoft.com/office/drawing/2014/main" id="{1BA240C8-6C23-4BFA-B1D6-D3985022F3AE}"/>
              </a:ext>
            </a:extLst>
          </p:cNvPr>
          <p:cNvSpPr/>
          <p:nvPr userDrawn="1"/>
        </p:nvSpPr>
        <p:spPr>
          <a:xfrm>
            <a:off x="0" y="152400"/>
            <a:ext cx="9141562" cy="612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Placeholder 1"/>
          <p:cNvSpPr>
            <a:spLocks noGrp="1"/>
          </p:cNvSpPr>
          <p:nvPr>
            <p:ph type="title"/>
          </p:nvPr>
        </p:nvSpPr>
        <p:spPr>
          <a:xfrm>
            <a:off x="628650" y="152135"/>
            <a:ext cx="7886700" cy="606933"/>
          </a:xfrm>
          <a:prstGeom prst="rect">
            <a:avLst/>
          </a:prstGeom>
        </p:spPr>
        <p:txBody>
          <a:bodyPr vert="horz" lIns="91440" tIns="45720" rIns="91440" bIns="45720" rtlCol="0" anchor="ctr">
            <a:normAutofit/>
          </a:bodyPr>
          <a:lstStyle/>
          <a:p>
            <a:r>
              <a:rPr lang="nl-NL" dirty="0"/>
              <a:t>KLIK OM DE STIJL TE BEWERKEN</a:t>
            </a:r>
            <a:endParaRPr lang="en-US" dirty="0"/>
          </a:p>
        </p:txBody>
      </p:sp>
      <p:pic>
        <p:nvPicPr>
          <p:cNvPr id="10" name="Picture 9">
            <a:extLst>
              <a:ext uri="{FF2B5EF4-FFF2-40B4-BE49-F238E27FC236}">
                <a16:creationId xmlns:a16="http://schemas.microsoft.com/office/drawing/2014/main" id="{B54B2C82-0AFD-409E-BF7C-1CDF93251752}"/>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a:xfrm>
            <a:off x="7780735" y="5306071"/>
            <a:ext cx="1068723" cy="286045"/>
          </a:xfrm>
          <a:prstGeom prst="rect">
            <a:avLst/>
          </a:prstGeom>
        </p:spPr>
      </p:pic>
    </p:spTree>
    <p:extLst>
      <p:ext uri="{BB962C8B-B14F-4D97-AF65-F5344CB8AC3E}">
        <p14:creationId xmlns:p14="http://schemas.microsoft.com/office/powerpoint/2010/main" val="2957312206"/>
      </p:ext>
    </p:extLst>
  </p:cSld>
  <p:clrMap bg1="lt1" tx1="dk1" bg2="lt2" tx2="dk2" accent1="accent1" accent2="accent2" accent3="accent3" accent4="accent4" accent5="accent5" accent6="accent6" hlink="hlink" folHlink="folHlink"/>
  <p:sldLayoutIdLst>
    <p:sldLayoutId id="2147483689" r:id="rId1"/>
    <p:sldLayoutId id="2147483708" r:id="rId2"/>
    <p:sldLayoutId id="2147483709" r:id="rId3"/>
    <p:sldLayoutId id="2147483685" r:id="rId4"/>
    <p:sldLayoutId id="2147483688" r:id="rId5"/>
    <p:sldLayoutId id="2147483691" r:id="rId6"/>
    <p:sldLayoutId id="2147483710" r:id="rId7"/>
    <p:sldLayoutId id="2147483711" r:id="rId8"/>
    <p:sldLayoutId id="2147483712" r:id="rId9"/>
    <p:sldLayoutId id="2147483716" r:id="rId10"/>
    <p:sldLayoutId id="2147483686" r:id="rId11"/>
    <p:sldLayoutId id="2147483687" r:id="rId12"/>
    <p:sldLayoutId id="2147483695" r:id="rId13"/>
    <p:sldLayoutId id="2147483696" r:id="rId14"/>
    <p:sldLayoutId id="2147483699" r:id="rId15"/>
    <p:sldLayoutId id="2147483713" r:id="rId16"/>
    <p:sldLayoutId id="2147483714" r:id="rId17"/>
    <p:sldLayoutId id="2147483715" r:id="rId18"/>
    <p:sldLayoutId id="2147483690" r:id="rId19"/>
    <p:sldLayoutId id="2147483694" r:id="rId20"/>
    <p:sldLayoutId id="2147483700" r:id="rId21"/>
    <p:sldLayoutId id="2147483718" r:id="rId22"/>
    <p:sldLayoutId id="2147483720" r:id="rId23"/>
    <p:sldLayoutId id="2147483721" r:id="rId24"/>
    <p:sldLayoutId id="2147483722" r:id="rId25"/>
    <p:sldLayoutId id="2147483723" r:id="rId26"/>
    <p:sldLayoutId id="2147483698" r:id="rId27"/>
    <p:sldLayoutId id="2147483703" r:id="rId28"/>
    <p:sldLayoutId id="2147483704" r:id="rId29"/>
    <p:sldLayoutId id="2147483705" r:id="rId30"/>
    <p:sldLayoutId id="2147483706" r:id="rId31"/>
    <p:sldLayoutId id="2147483692" r:id="rId32"/>
    <p:sldLayoutId id="2147483693" r:id="rId33"/>
    <p:sldLayoutId id="2147483707" r:id="rId34"/>
  </p:sldLayoutIdLst>
  <p:hf hdr="0" ftr="0" dt="0"/>
  <p:txStyles>
    <p:titleStyle>
      <a:lvl1pPr algn="l" defTabSz="685800" rtl="0" eaLnBrk="1" latinLnBrk="0" hangingPunct="1">
        <a:lnSpc>
          <a:spcPct val="90000"/>
        </a:lnSpc>
        <a:spcBef>
          <a:spcPct val="0"/>
        </a:spcBef>
        <a:buNone/>
        <a:defRPr sz="2000" b="1" kern="1200">
          <a:solidFill>
            <a:schemeClr val="bg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47BF1-A9A9-40BB-81B6-34289FBAF55A}"/>
              </a:ext>
            </a:extLst>
          </p:cNvPr>
          <p:cNvSpPr>
            <a:spLocks noGrp="1"/>
          </p:cNvSpPr>
          <p:nvPr>
            <p:ph type="title"/>
          </p:nvPr>
        </p:nvSpPr>
        <p:spPr>
          <a:xfrm>
            <a:off x="628650" y="511163"/>
            <a:ext cx="7886700" cy="889466"/>
          </a:xfrm>
        </p:spPr>
        <p:txBody>
          <a:bodyPr>
            <a:normAutofit fontScale="90000"/>
          </a:bodyPr>
          <a:lstStyle/>
          <a:p>
            <a:r>
              <a:rPr lang="nl-NL" dirty="0"/>
              <a:t>MANAGEMENT REVIEW OVER 2024 </a:t>
            </a:r>
            <a:br>
              <a:rPr lang="nl-NL" dirty="0"/>
            </a:br>
            <a:r>
              <a:rPr lang="nl-NL" dirty="0"/>
              <a:t>26 mei 2026</a:t>
            </a:r>
          </a:p>
        </p:txBody>
      </p:sp>
    </p:spTree>
    <p:extLst>
      <p:ext uri="{BB962C8B-B14F-4D97-AF65-F5344CB8AC3E}">
        <p14:creationId xmlns:p14="http://schemas.microsoft.com/office/powerpoint/2010/main" val="926726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175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C63328-3DA9-46D7-B8C8-03AC77FC61D5}"/>
              </a:ext>
            </a:extLst>
          </p:cNvPr>
          <p:cNvSpPr>
            <a:spLocks noGrp="1"/>
          </p:cNvSpPr>
          <p:nvPr>
            <p:ph type="sldNum" sz="quarter" idx="10"/>
          </p:nvPr>
        </p:nvSpPr>
        <p:spPr/>
        <p:txBody>
          <a:bodyPr/>
          <a:lstStyle/>
          <a:p>
            <a:fld id="{CC14B4E9-07D3-0746-B4F2-99B04C7E65B1}" type="slidenum">
              <a:rPr lang="nl-NL" smtClean="0"/>
              <a:pPr/>
              <a:t>11</a:t>
            </a:fld>
            <a:endParaRPr lang="nl-NL" dirty="0"/>
          </a:p>
        </p:txBody>
      </p:sp>
    </p:spTree>
    <p:extLst>
      <p:ext uri="{BB962C8B-B14F-4D97-AF65-F5344CB8AC3E}">
        <p14:creationId xmlns:p14="http://schemas.microsoft.com/office/powerpoint/2010/main" val="348029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180052-AF77-4C8E-B011-7082B6BCDF0C}"/>
              </a:ext>
            </a:extLst>
          </p:cNvPr>
          <p:cNvSpPr>
            <a:spLocks noGrp="1"/>
          </p:cNvSpPr>
          <p:nvPr>
            <p:ph type="sldNum" sz="quarter" idx="12"/>
          </p:nvPr>
        </p:nvSpPr>
        <p:spPr/>
        <p:txBody>
          <a:bodyPr/>
          <a:lstStyle/>
          <a:p>
            <a:fld id="{CC14B4E9-07D3-0746-B4F2-99B04C7E65B1}" type="slidenum">
              <a:rPr lang="nl-NL" smtClean="0"/>
              <a:t>2</a:t>
            </a:fld>
            <a:endParaRPr lang="nl-NL"/>
          </a:p>
        </p:txBody>
      </p:sp>
      <p:sp>
        <p:nvSpPr>
          <p:cNvPr id="3" name="Title 2">
            <a:extLst>
              <a:ext uri="{FF2B5EF4-FFF2-40B4-BE49-F238E27FC236}">
                <a16:creationId xmlns:a16="http://schemas.microsoft.com/office/drawing/2014/main" id="{420AA3D3-D7F1-46F3-AB40-ABA6AFB4B1EE}"/>
              </a:ext>
            </a:extLst>
          </p:cNvPr>
          <p:cNvSpPr>
            <a:spLocks noGrp="1"/>
          </p:cNvSpPr>
          <p:nvPr>
            <p:ph type="title"/>
          </p:nvPr>
        </p:nvSpPr>
        <p:spPr/>
        <p:txBody>
          <a:bodyPr/>
          <a:lstStyle/>
          <a:p>
            <a:r>
              <a:rPr lang="nl-NL" dirty="0"/>
              <a:t>CONTEXT MANAGEMENT REVIEW OVER 2024</a:t>
            </a:r>
          </a:p>
        </p:txBody>
      </p:sp>
      <p:sp>
        <p:nvSpPr>
          <p:cNvPr id="4" name="Content Placeholder 3">
            <a:extLst>
              <a:ext uri="{FF2B5EF4-FFF2-40B4-BE49-F238E27FC236}">
                <a16:creationId xmlns:a16="http://schemas.microsoft.com/office/drawing/2014/main" id="{4246987A-C12C-48EC-9CAB-A98535785608}"/>
              </a:ext>
            </a:extLst>
          </p:cNvPr>
          <p:cNvSpPr>
            <a:spLocks noGrp="1"/>
          </p:cNvSpPr>
          <p:nvPr>
            <p:ph idx="1"/>
          </p:nvPr>
        </p:nvSpPr>
        <p:spPr>
          <a:xfrm>
            <a:off x="254000" y="972457"/>
            <a:ext cx="8020206" cy="4175013"/>
          </a:xfrm>
        </p:spPr>
        <p:txBody>
          <a:bodyPr>
            <a:normAutofit fontScale="92500" lnSpcReduction="10000"/>
          </a:bodyPr>
          <a:lstStyle/>
          <a:p>
            <a:pPr marL="0" lvl="1" indent="0">
              <a:buNone/>
            </a:pPr>
            <a:r>
              <a:rPr lang="nl-NL" sz="2000" dirty="0"/>
              <a:t>Deze presentatie bevat de conclusies van de Management Review (MR) over 2024. </a:t>
            </a:r>
          </a:p>
          <a:p>
            <a:pPr marL="0" lvl="1" indent="0">
              <a:buNone/>
            </a:pPr>
            <a:r>
              <a:rPr lang="nl-NL" sz="2000" dirty="0"/>
              <a:t>De MR is een verplicht onderdeel van het geïmplementeerde MAAS managementsysteem. Het voornaamste doel van de Management Review is:</a:t>
            </a:r>
          </a:p>
          <a:p>
            <a:pPr marL="0" lvl="1" indent="0">
              <a:buNone/>
            </a:pPr>
            <a:r>
              <a:rPr lang="nl-NL" sz="1800" dirty="0"/>
              <a:t>“om de continue geschiktheid, toereikendheid, doeltreffendheid en afstemming met de strategische richting van de organisatie te bewerkstelligen”</a:t>
            </a:r>
          </a:p>
          <a:p>
            <a:pPr marL="0" lvl="1"/>
            <a:endParaRPr lang="nl-NL" sz="2000" dirty="0"/>
          </a:p>
          <a:p>
            <a:pPr marL="0" lvl="1" indent="0">
              <a:buNone/>
            </a:pPr>
            <a:r>
              <a:rPr lang="nl-NL" sz="2000" dirty="0"/>
              <a:t>Hierbij gaat MAAS uit de volgende kernpunten:</a:t>
            </a:r>
          </a:p>
          <a:p>
            <a:pPr marL="342900" lvl="1" indent="0">
              <a:buNone/>
            </a:pPr>
            <a:r>
              <a:rPr lang="nl-NL" sz="2400" dirty="0">
                <a:sym typeface="Wingdings" panose="05000000000000000000" pitchFamily="2" charset="2"/>
              </a:rPr>
              <a:t> </a:t>
            </a:r>
            <a:r>
              <a:rPr lang="nl-NL" sz="2000" b="1" dirty="0"/>
              <a:t>Geschiktheid en toereikendheid</a:t>
            </a:r>
          </a:p>
          <a:p>
            <a:pPr lvl="2"/>
            <a:r>
              <a:rPr lang="nl-NL" sz="1800" dirty="0"/>
              <a:t>Uitgangspunten: Werkt het proces zoals bedacht? Is het proces juist beschreven? Zijn er wijzigingen noodzakelijk? </a:t>
            </a:r>
          </a:p>
          <a:p>
            <a:pPr marL="342900" lvl="1" indent="0">
              <a:buNone/>
            </a:pPr>
            <a:r>
              <a:rPr lang="nl-NL" sz="2400" b="1" dirty="0">
                <a:sym typeface="Wingdings" panose="05000000000000000000" pitchFamily="2" charset="2"/>
              </a:rPr>
              <a:t> </a:t>
            </a:r>
            <a:r>
              <a:rPr lang="nl-NL" sz="2000" b="1" dirty="0"/>
              <a:t>Doeltreffendheid</a:t>
            </a:r>
            <a:r>
              <a:rPr lang="nl-NL" sz="2000" dirty="0"/>
              <a:t>  </a:t>
            </a:r>
          </a:p>
          <a:p>
            <a:pPr lvl="2"/>
            <a:r>
              <a:rPr lang="nl-NL" sz="1800" dirty="0"/>
              <a:t>Uitgangspunten: Wat zijn de uitkomsten van het proces? Zijn we tevreden met deze uitkomsten? Wat willen we verder verbeteren?</a:t>
            </a:r>
          </a:p>
          <a:p>
            <a:pPr marL="0" indent="0">
              <a:buNone/>
            </a:pPr>
            <a:r>
              <a:rPr lang="nl-NL" sz="2000" dirty="0"/>
              <a:t>Kortom: Reflectie over hoe MAAS functioneert door het hoogste management.</a:t>
            </a:r>
          </a:p>
          <a:p>
            <a:endParaRPr lang="nl-NL" dirty="0"/>
          </a:p>
        </p:txBody>
      </p:sp>
    </p:spTree>
    <p:extLst>
      <p:ext uri="{BB962C8B-B14F-4D97-AF65-F5344CB8AC3E}">
        <p14:creationId xmlns:p14="http://schemas.microsoft.com/office/powerpoint/2010/main" val="1886729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C14B4E9-07D3-0746-B4F2-99B04C7E65B1}" type="slidenum">
              <a:rPr lang="nl-NL" smtClean="0"/>
              <a:t>3</a:t>
            </a:fld>
            <a:endParaRPr lang="nl-NL"/>
          </a:p>
        </p:txBody>
      </p:sp>
      <p:sp>
        <p:nvSpPr>
          <p:cNvPr id="3" name="Title 2"/>
          <p:cNvSpPr>
            <a:spLocks noGrp="1"/>
          </p:cNvSpPr>
          <p:nvPr>
            <p:ph type="title"/>
          </p:nvPr>
        </p:nvSpPr>
        <p:spPr/>
        <p:txBody>
          <a:bodyPr>
            <a:normAutofit/>
          </a:bodyPr>
          <a:lstStyle/>
          <a:p>
            <a:r>
              <a:rPr lang="nl-NL" dirty="0"/>
              <a:t>AANPAK MANAGEMENT REVIEW OVER 2024</a:t>
            </a:r>
            <a:endParaRPr lang="en-US" dirty="0"/>
          </a:p>
        </p:txBody>
      </p:sp>
      <p:graphicFrame>
        <p:nvGraphicFramePr>
          <p:cNvPr id="5" name="Diagram 4"/>
          <p:cNvGraphicFramePr/>
          <p:nvPr>
            <p:extLst>
              <p:ext uri="{D42A27DB-BD31-4B8C-83A1-F6EECF244321}">
                <p14:modId xmlns:p14="http://schemas.microsoft.com/office/powerpoint/2010/main" val="3425658288"/>
              </p:ext>
            </p:extLst>
          </p:nvPr>
        </p:nvGraphicFramePr>
        <p:xfrm>
          <a:off x="45490" y="595086"/>
          <a:ext cx="8994432" cy="5119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9701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C14B4E9-07D3-0746-B4F2-99B04C7E65B1}" type="slidenum">
              <a:rPr lang="nl-NL" smtClean="0"/>
              <a:t>4</a:t>
            </a:fld>
            <a:endParaRPr lang="nl-NL"/>
          </a:p>
        </p:txBody>
      </p:sp>
      <p:sp>
        <p:nvSpPr>
          <p:cNvPr id="3" name="Title 2"/>
          <p:cNvSpPr>
            <a:spLocks noGrp="1"/>
          </p:cNvSpPr>
          <p:nvPr>
            <p:ph type="title"/>
          </p:nvPr>
        </p:nvSpPr>
        <p:spPr/>
        <p:txBody>
          <a:bodyPr>
            <a:normAutofit/>
          </a:bodyPr>
          <a:lstStyle/>
          <a:p>
            <a:r>
              <a:rPr lang="nl-NL" dirty="0"/>
              <a:t>OPBOUW MAAS MANAGEMENT REVIEW OVER 2024 BELEGSTUKKEN</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32399011"/>
              </p:ext>
            </p:extLst>
          </p:nvPr>
        </p:nvGraphicFramePr>
        <p:xfrm>
          <a:off x="67381" y="1611867"/>
          <a:ext cx="8738325" cy="2491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66700" y="920785"/>
            <a:ext cx="8738324" cy="584775"/>
          </a:xfrm>
          <a:prstGeom prst="rect">
            <a:avLst/>
          </a:prstGeom>
        </p:spPr>
        <p:txBody>
          <a:bodyPr wrap="square">
            <a:spAutoFit/>
          </a:bodyPr>
          <a:lstStyle/>
          <a:p>
            <a:r>
              <a:rPr lang="nl-NL" sz="1600" dirty="0"/>
              <a:t>De ISO normeringsvereiste voor de Management Review </a:t>
            </a:r>
            <a:r>
              <a:rPr lang="nl-NL" sz="1600" i="1" dirty="0"/>
              <a:t>“dat de directiebesluiten worden vastgelegd” </a:t>
            </a:r>
            <a:r>
              <a:rPr lang="nl-NL" sz="1600" dirty="0"/>
              <a:t>vertaalt MAAS jaarlijks naar 3 documenten: </a:t>
            </a:r>
          </a:p>
        </p:txBody>
      </p:sp>
      <p:sp>
        <p:nvSpPr>
          <p:cNvPr id="7" name="Rectangle 6">
            <a:extLst>
              <a:ext uri="{FF2B5EF4-FFF2-40B4-BE49-F238E27FC236}">
                <a16:creationId xmlns:a16="http://schemas.microsoft.com/office/drawing/2014/main" id="{93433BD6-4941-4B78-8580-918D0F9F13DE}"/>
              </a:ext>
            </a:extLst>
          </p:cNvPr>
          <p:cNvSpPr/>
          <p:nvPr/>
        </p:nvSpPr>
        <p:spPr>
          <a:xfrm>
            <a:off x="358741" y="4298202"/>
            <a:ext cx="8470900" cy="830997"/>
          </a:xfrm>
          <a:prstGeom prst="rect">
            <a:avLst/>
          </a:prstGeom>
        </p:spPr>
        <p:txBody>
          <a:bodyPr wrap="square">
            <a:spAutoFit/>
          </a:bodyPr>
          <a:lstStyle/>
          <a:p>
            <a:r>
              <a:rPr lang="nl-NL" sz="1600" dirty="0"/>
              <a:t>De ISO normeringsvereiste voor de Management Review </a:t>
            </a:r>
            <a:r>
              <a:rPr lang="nl-NL" sz="1600" i="1" dirty="0"/>
              <a:t>“dat relevante resultaten van directiebeoordelingen met medewerkers en de vertegenwoordigers van medewerkers” </a:t>
            </a:r>
            <a:r>
              <a:rPr lang="nl-NL" sz="1600" dirty="0"/>
              <a:t>worden gecommuniceerd gebeurt daarmee via het 3</a:t>
            </a:r>
            <a:r>
              <a:rPr lang="nl-NL" sz="1600" baseline="30000" dirty="0"/>
              <a:t>e</a:t>
            </a:r>
            <a:r>
              <a:rPr lang="nl-NL" sz="1600" dirty="0"/>
              <a:t> document, het jaarlijkse MAAS CSR Jaarverslag</a:t>
            </a:r>
          </a:p>
        </p:txBody>
      </p:sp>
    </p:spTree>
    <p:extLst>
      <p:ext uri="{BB962C8B-B14F-4D97-AF65-F5344CB8AC3E}">
        <p14:creationId xmlns:p14="http://schemas.microsoft.com/office/powerpoint/2010/main" val="34135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D41DD-CDC1-411B-BD11-E04159CB0CA7}"/>
              </a:ext>
            </a:extLst>
          </p:cNvPr>
          <p:cNvSpPr>
            <a:spLocks noGrp="1"/>
          </p:cNvSpPr>
          <p:nvPr>
            <p:ph type="title"/>
          </p:nvPr>
        </p:nvSpPr>
        <p:spPr/>
        <p:txBody>
          <a:bodyPr/>
          <a:lstStyle/>
          <a:p>
            <a:r>
              <a:rPr lang="nl-NL" dirty="0"/>
              <a:t>SAMENVATTING EN EVALUATIE</a:t>
            </a:r>
          </a:p>
        </p:txBody>
      </p:sp>
      <p:sp>
        <p:nvSpPr>
          <p:cNvPr id="3" name="Slide Number Placeholder 2">
            <a:extLst>
              <a:ext uri="{FF2B5EF4-FFF2-40B4-BE49-F238E27FC236}">
                <a16:creationId xmlns:a16="http://schemas.microsoft.com/office/drawing/2014/main" id="{39AF6403-42F4-4DAA-83D0-1425091B0327}"/>
              </a:ext>
            </a:extLst>
          </p:cNvPr>
          <p:cNvSpPr>
            <a:spLocks noGrp="1"/>
          </p:cNvSpPr>
          <p:nvPr>
            <p:ph type="sldNum" sz="quarter" idx="10"/>
          </p:nvPr>
        </p:nvSpPr>
        <p:spPr/>
        <p:txBody>
          <a:bodyPr/>
          <a:lstStyle/>
          <a:p>
            <a:fld id="{CC14B4E9-07D3-0746-B4F2-99B04C7E65B1}" type="slidenum">
              <a:rPr lang="nl-NL" smtClean="0"/>
              <a:pPr/>
              <a:t>5</a:t>
            </a:fld>
            <a:endParaRPr lang="nl-NL" dirty="0"/>
          </a:p>
        </p:txBody>
      </p:sp>
      <p:sp>
        <p:nvSpPr>
          <p:cNvPr id="4" name="Content Placeholder 3">
            <a:extLst>
              <a:ext uri="{FF2B5EF4-FFF2-40B4-BE49-F238E27FC236}">
                <a16:creationId xmlns:a16="http://schemas.microsoft.com/office/drawing/2014/main" id="{B748205A-B0CD-4142-B721-FE8E241055D6}"/>
              </a:ext>
            </a:extLst>
          </p:cNvPr>
          <p:cNvSpPr>
            <a:spLocks noGrp="1"/>
          </p:cNvSpPr>
          <p:nvPr>
            <p:ph idx="1"/>
          </p:nvPr>
        </p:nvSpPr>
        <p:spPr>
          <a:xfrm>
            <a:off x="171450" y="862623"/>
            <a:ext cx="7679010" cy="5084693"/>
          </a:xfrm>
        </p:spPr>
        <p:txBody>
          <a:bodyPr>
            <a:normAutofit/>
          </a:bodyPr>
          <a:lstStyle/>
          <a:p>
            <a:pPr marL="0" indent="0">
              <a:buNone/>
            </a:pPr>
            <a:r>
              <a:rPr lang="nl-NL" sz="1600" dirty="0"/>
              <a:t>Toepassingsgebied voor het MAAS Managementsysteem is in 2024 ongewijzigd gebleven: </a:t>
            </a:r>
          </a:p>
          <a:p>
            <a:pPr marL="0" indent="0">
              <a:buNone/>
            </a:pPr>
            <a:r>
              <a:rPr lang="nl-NL" sz="1600" i="1" dirty="0"/>
              <a:t>“Het verkopen van warme dranken, zoetwaren, frisdranken en verswaren via automaten, inclusief de levering en bevoorrading van en de service aan de automaten.”</a:t>
            </a:r>
          </a:p>
          <a:p>
            <a:pPr marL="0" indent="0">
              <a:buNone/>
            </a:pPr>
            <a:r>
              <a:rPr lang="nl-NL" sz="1600" dirty="0"/>
              <a:t>Periode van de management review is 1 januari 2024 – 31 december 2024</a:t>
            </a:r>
          </a:p>
          <a:p>
            <a:pPr marL="457200" indent="-457200"/>
            <a:r>
              <a:rPr lang="nl-NL" sz="1600" dirty="0"/>
              <a:t>Ten aanzien van het gevoerde </a:t>
            </a:r>
            <a:r>
              <a:rPr lang="nl-NL" sz="1600" u="sng" dirty="0"/>
              <a:t>beleid en de doelstellingen van het management systeem </a:t>
            </a:r>
            <a:r>
              <a:rPr lang="nl-NL" sz="1600" dirty="0"/>
              <a:t>van MAAS kan worden gesteld dat deze voldoende ambitieus zijn, daarnaast blijft MAAS continu verbeteren. Diverse beleidsmaatregelen zijn genomen in 2024 en zijn verder uitgewerkt in de doelstellingen en maatregelen voor 2025-2030;</a:t>
            </a:r>
          </a:p>
          <a:p>
            <a:pPr marL="457200" indent="-457200"/>
            <a:r>
              <a:rPr lang="nl-NL" sz="1600" dirty="0"/>
              <a:t>Ten aanzien van het verloop van de </a:t>
            </a:r>
            <a:r>
              <a:rPr lang="nl-NL" sz="1600" u="sng" dirty="0"/>
              <a:t>processen en het beheersen van de risico’s </a:t>
            </a:r>
            <a:r>
              <a:rPr lang="nl-NL" sz="1600" dirty="0"/>
              <a:t>blijkt uit de trends dat continue verbeteringen in organisatie en processen plaatsvinden. Generieke processen en beheersing van risico’s in o.a. het MAAS Blue </a:t>
            </a:r>
            <a:r>
              <a:rPr lang="nl-NL" sz="1600" dirty="0" err="1"/>
              <a:t>Book</a:t>
            </a:r>
            <a:r>
              <a:rPr lang="nl-NL" sz="1600" dirty="0"/>
              <a:t>, RI&amp;E en TRA. Afdeling- en locatie specifieke processen en risico’s met hun eigen aanpak; </a:t>
            </a:r>
          </a:p>
          <a:p>
            <a:pPr marL="457200" indent="-457200"/>
            <a:r>
              <a:rPr lang="nl-NL" sz="1600" dirty="0"/>
              <a:t>De ontwikkelingen in de </a:t>
            </a:r>
            <a:r>
              <a:rPr lang="nl-NL" sz="1600" u="sng" dirty="0"/>
              <a:t>context van de organisatie en de wijzigende verwachtingen van stakeholders</a:t>
            </a:r>
            <a:r>
              <a:rPr lang="nl-NL" sz="1600" dirty="0"/>
              <a:t> geven eveneens continu aanleiding tot het treffen van maatregelen. Maatregelen zijn opgenomen in het (centrale) </a:t>
            </a:r>
            <a:r>
              <a:rPr lang="nl-NL" sz="1600" i="1" dirty="0"/>
              <a:t>Overzicht continu verbeteren </a:t>
            </a:r>
            <a:r>
              <a:rPr lang="nl-NL" sz="1600" dirty="0"/>
              <a:t>en de (decentrale) </a:t>
            </a:r>
            <a:r>
              <a:rPr lang="nl-NL" sz="1600" i="1" dirty="0"/>
              <a:t>afdelingsoverzichten</a:t>
            </a:r>
            <a:r>
              <a:rPr lang="nl-NL" sz="1600" dirty="0"/>
              <a:t>. Deze maatregelen worden periodiek in diverse overleggen opgevolgd en besproken door de directie, leidinggevenden en medewerkers; daarin mede ondersteund door interne en externe specialisten en dienstverleners</a:t>
            </a:r>
          </a:p>
        </p:txBody>
      </p:sp>
    </p:spTree>
    <p:extLst>
      <p:ext uri="{BB962C8B-B14F-4D97-AF65-F5344CB8AC3E}">
        <p14:creationId xmlns:p14="http://schemas.microsoft.com/office/powerpoint/2010/main" val="3172765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39D45-BA6F-4F53-8D96-6FE90AF38629}"/>
              </a:ext>
            </a:extLst>
          </p:cNvPr>
          <p:cNvSpPr>
            <a:spLocks noGrp="1"/>
          </p:cNvSpPr>
          <p:nvPr>
            <p:ph type="title"/>
          </p:nvPr>
        </p:nvSpPr>
        <p:spPr/>
        <p:txBody>
          <a:bodyPr/>
          <a:lstStyle/>
          <a:p>
            <a:r>
              <a:rPr lang="nl-NL" dirty="0"/>
              <a:t>KANSEN OM MAAS MANAGEMENTSYSTEEM VERDER TE VERBETEREN</a:t>
            </a:r>
          </a:p>
        </p:txBody>
      </p:sp>
      <p:sp>
        <p:nvSpPr>
          <p:cNvPr id="3" name="Slide Number Placeholder 2">
            <a:extLst>
              <a:ext uri="{FF2B5EF4-FFF2-40B4-BE49-F238E27FC236}">
                <a16:creationId xmlns:a16="http://schemas.microsoft.com/office/drawing/2014/main" id="{625BB8CE-E5DA-4F91-B7E6-79676F2389EF}"/>
              </a:ext>
            </a:extLst>
          </p:cNvPr>
          <p:cNvSpPr>
            <a:spLocks noGrp="1"/>
          </p:cNvSpPr>
          <p:nvPr>
            <p:ph type="sldNum" sz="quarter" idx="10"/>
          </p:nvPr>
        </p:nvSpPr>
        <p:spPr/>
        <p:txBody>
          <a:bodyPr/>
          <a:lstStyle/>
          <a:p>
            <a:fld id="{CC14B4E9-07D3-0746-B4F2-99B04C7E65B1}" type="slidenum">
              <a:rPr lang="nl-NL" smtClean="0"/>
              <a:pPr/>
              <a:t>6</a:t>
            </a:fld>
            <a:endParaRPr lang="nl-NL" dirty="0"/>
          </a:p>
        </p:txBody>
      </p:sp>
      <p:sp>
        <p:nvSpPr>
          <p:cNvPr id="6" name="Content Placeholder 2"/>
          <p:cNvSpPr>
            <a:spLocks noGrp="1"/>
          </p:cNvSpPr>
          <p:nvPr>
            <p:ph idx="1"/>
          </p:nvPr>
        </p:nvSpPr>
        <p:spPr>
          <a:xfrm>
            <a:off x="5863771" y="885371"/>
            <a:ext cx="2980509" cy="3272971"/>
          </a:xfrm>
        </p:spPr>
        <p:txBody>
          <a:bodyPr>
            <a:noAutofit/>
          </a:bodyPr>
          <a:lstStyle/>
          <a:p>
            <a:pPr marL="285750" indent="-285750">
              <a:buFont typeface="Arial" panose="020B0604020202020204" pitchFamily="34" charset="0"/>
              <a:buChar char="•"/>
            </a:pPr>
            <a:r>
              <a:rPr lang="nl-NL" sz="1400" dirty="0"/>
              <a:t>Het geïntegreerde MAAS management systeem is in 2024 in voldoende effectief en toereikend gebleken om te voldoen aan de eisen van MAAS en haar belanghebbenden en bij te dragen aan de strategie van de MAAS;</a:t>
            </a:r>
          </a:p>
          <a:p>
            <a:pPr marL="285750" indent="-285750"/>
            <a:r>
              <a:rPr lang="nl-NL" sz="1400" dirty="0"/>
              <a:t>Er zijn de nodige aanvullende maatregelen genomen om het geïntegreerde MAAS management systeem in 2025 verder te verbeteren, dan wel verder te implementeren in de organisatie; </a:t>
            </a:r>
          </a:p>
          <a:p>
            <a:pPr marL="285750" indent="-285750">
              <a:buFont typeface="Arial" panose="020B0604020202020204" pitchFamily="34" charset="0"/>
              <a:buChar char="•"/>
            </a:pPr>
            <a:r>
              <a:rPr lang="nl-NL" sz="1400" dirty="0"/>
              <a:t>Belangrijke maatregelen zijn in de figuur links aangegeven</a:t>
            </a:r>
          </a:p>
        </p:txBody>
      </p:sp>
      <p:graphicFrame>
        <p:nvGraphicFramePr>
          <p:cNvPr id="7" name="Diagram 6"/>
          <p:cNvGraphicFramePr/>
          <p:nvPr>
            <p:extLst>
              <p:ext uri="{D42A27DB-BD31-4B8C-83A1-F6EECF244321}">
                <p14:modId xmlns:p14="http://schemas.microsoft.com/office/powerpoint/2010/main" val="3934160885"/>
              </p:ext>
            </p:extLst>
          </p:nvPr>
        </p:nvGraphicFramePr>
        <p:xfrm>
          <a:off x="116394" y="1524001"/>
          <a:ext cx="5451782"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3A203484-13D7-461B-A37F-5F7DA5F11A2F}"/>
              </a:ext>
            </a:extLst>
          </p:cNvPr>
          <p:cNvSpPr txBox="1"/>
          <p:nvPr/>
        </p:nvSpPr>
        <p:spPr>
          <a:xfrm>
            <a:off x="116393" y="759068"/>
            <a:ext cx="2567104" cy="830997"/>
          </a:xfrm>
          <a:prstGeom prst="rect">
            <a:avLst/>
          </a:prstGeom>
          <a:noFill/>
        </p:spPr>
        <p:txBody>
          <a:bodyPr wrap="square" rtlCol="0">
            <a:spAutoFit/>
          </a:bodyPr>
          <a:lstStyle/>
          <a:p>
            <a:r>
              <a:rPr lang="nl-NL" sz="1600" dirty="0" err="1"/>
              <a:t>Outside</a:t>
            </a:r>
            <a:r>
              <a:rPr lang="nl-NL" sz="1600" dirty="0"/>
              <a:t> in: Effect externe duurzaamheidskansen en     -risico’s op MAAS</a:t>
            </a:r>
          </a:p>
        </p:txBody>
      </p:sp>
      <p:sp>
        <p:nvSpPr>
          <p:cNvPr id="8" name="TextBox 7">
            <a:extLst>
              <a:ext uri="{FF2B5EF4-FFF2-40B4-BE49-F238E27FC236}">
                <a16:creationId xmlns:a16="http://schemas.microsoft.com/office/drawing/2014/main" id="{63BE1EFC-4FC5-4375-A84D-89EF6DFD9411}"/>
              </a:ext>
            </a:extLst>
          </p:cNvPr>
          <p:cNvSpPr txBox="1"/>
          <p:nvPr/>
        </p:nvSpPr>
        <p:spPr>
          <a:xfrm>
            <a:off x="2683497" y="750292"/>
            <a:ext cx="2688232" cy="830997"/>
          </a:xfrm>
          <a:prstGeom prst="rect">
            <a:avLst/>
          </a:prstGeom>
          <a:noFill/>
        </p:spPr>
        <p:txBody>
          <a:bodyPr wrap="square" rtlCol="0">
            <a:spAutoFit/>
          </a:bodyPr>
          <a:lstStyle/>
          <a:p>
            <a:r>
              <a:rPr lang="nl-NL" sz="1600" dirty="0"/>
              <a:t>Inside out</a:t>
            </a:r>
            <a:r>
              <a:rPr lang="nl-NL" sz="1400" dirty="0"/>
              <a:t>: I</a:t>
            </a:r>
            <a:r>
              <a:rPr lang="nl-NL" sz="1600" dirty="0"/>
              <a:t>mpact MAAS  activiteiten op samenleving &amp; milieu</a:t>
            </a:r>
          </a:p>
        </p:txBody>
      </p:sp>
    </p:spTree>
    <p:extLst>
      <p:ext uri="{BB962C8B-B14F-4D97-AF65-F5344CB8AC3E}">
        <p14:creationId xmlns:p14="http://schemas.microsoft.com/office/powerpoint/2010/main" val="1988645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C14B4E9-07D3-0746-B4F2-99B04C7E65B1}" type="slidenum">
              <a:rPr lang="nl-NL" smtClean="0"/>
              <a:t>7</a:t>
            </a:fld>
            <a:endParaRPr lang="nl-NL"/>
          </a:p>
        </p:txBody>
      </p:sp>
      <p:sp>
        <p:nvSpPr>
          <p:cNvPr id="3" name="Title 2"/>
          <p:cNvSpPr>
            <a:spLocks noGrp="1"/>
          </p:cNvSpPr>
          <p:nvPr>
            <p:ph type="title"/>
          </p:nvPr>
        </p:nvSpPr>
        <p:spPr/>
        <p:txBody>
          <a:bodyPr>
            <a:normAutofit/>
          </a:bodyPr>
          <a:lstStyle/>
          <a:p>
            <a:r>
              <a:rPr lang="nl-NL" dirty="0"/>
              <a:t>VERVOLGSTAPPEN MANAGEMENT REVIEW – ACTIES 2025</a:t>
            </a:r>
            <a:endParaRPr lang="en-US" dirty="0"/>
          </a:p>
        </p:txBody>
      </p:sp>
      <p:sp>
        <p:nvSpPr>
          <p:cNvPr id="4" name="Content Placeholder 3"/>
          <p:cNvSpPr>
            <a:spLocks noGrp="1"/>
          </p:cNvSpPr>
          <p:nvPr>
            <p:ph idx="1"/>
          </p:nvPr>
        </p:nvSpPr>
        <p:spPr>
          <a:xfrm>
            <a:off x="256943" y="915902"/>
            <a:ext cx="7886700" cy="4030846"/>
          </a:xfrm>
        </p:spPr>
        <p:txBody>
          <a:bodyPr>
            <a:normAutofit/>
          </a:bodyPr>
          <a:lstStyle/>
          <a:p>
            <a:pPr marL="0" indent="0">
              <a:buNone/>
            </a:pPr>
            <a:r>
              <a:rPr lang="nl-NL" sz="1600" dirty="0"/>
              <a:t>De in de Management Review genoemde acties voor 2025 zijn of worden opgenomen in:</a:t>
            </a:r>
          </a:p>
          <a:p>
            <a:pPr lvl="1"/>
            <a:r>
              <a:rPr lang="nl-NL" sz="1600" dirty="0"/>
              <a:t>(indien generiek &amp; centraal) Overzicht Continu Verbeteren;</a:t>
            </a:r>
          </a:p>
          <a:p>
            <a:pPr lvl="1"/>
            <a:r>
              <a:rPr lang="nl-NL" sz="1600" dirty="0"/>
              <a:t>(per afdeling c.q. per projectteam) Actielijsten en Projecten</a:t>
            </a:r>
          </a:p>
          <a:p>
            <a:pPr marL="0" indent="0">
              <a:buNone/>
            </a:pPr>
            <a:endParaRPr lang="nl-NL" sz="1600" dirty="0"/>
          </a:p>
          <a:p>
            <a:pPr marL="0" indent="0">
              <a:buNone/>
            </a:pPr>
            <a:r>
              <a:rPr lang="nl-NL" sz="1600" dirty="0"/>
              <a:t>Hierbij worden:</a:t>
            </a:r>
          </a:p>
          <a:p>
            <a:pPr lvl="1"/>
            <a:r>
              <a:rPr lang="nl-NL" sz="1600" dirty="0"/>
              <a:t>per actie de verantwoordelijke voor afhandeling alsmede de deadlines benoemd; </a:t>
            </a:r>
          </a:p>
          <a:p>
            <a:pPr lvl="1"/>
            <a:r>
              <a:rPr lang="nl-NL" sz="1600" dirty="0"/>
              <a:t>de acties en projecten planmatig uitgevoerd door de verantwoordelijk voor de afhandeling;</a:t>
            </a:r>
          </a:p>
          <a:p>
            <a:pPr lvl="1"/>
            <a:r>
              <a:rPr lang="nl-NL" sz="1600" dirty="0"/>
              <a:t>de realisatie van de acties gemonitord door directie, afdelings- en projectmanagement; </a:t>
            </a:r>
          </a:p>
        </p:txBody>
      </p:sp>
    </p:spTree>
    <p:extLst>
      <p:ext uri="{BB962C8B-B14F-4D97-AF65-F5344CB8AC3E}">
        <p14:creationId xmlns:p14="http://schemas.microsoft.com/office/powerpoint/2010/main" val="3364798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C14B4E9-07D3-0746-B4F2-99B04C7E65B1}" type="slidenum">
              <a:rPr lang="nl-NL" smtClean="0"/>
              <a:t>8</a:t>
            </a:fld>
            <a:endParaRPr lang="nl-NL"/>
          </a:p>
        </p:txBody>
      </p:sp>
      <p:sp>
        <p:nvSpPr>
          <p:cNvPr id="3" name="Title 2"/>
          <p:cNvSpPr>
            <a:spLocks noGrp="1"/>
          </p:cNvSpPr>
          <p:nvPr>
            <p:ph type="title"/>
          </p:nvPr>
        </p:nvSpPr>
        <p:spPr/>
        <p:txBody>
          <a:bodyPr/>
          <a:lstStyle/>
          <a:p>
            <a:r>
              <a:rPr lang="nl-NL" dirty="0"/>
              <a:t>MAAS SUSTAINABLE ENTERPRISE 2024-2025</a:t>
            </a:r>
          </a:p>
        </p:txBody>
      </p:sp>
      <p:sp>
        <p:nvSpPr>
          <p:cNvPr id="4" name="Content Placeholder 3"/>
          <p:cNvSpPr>
            <a:spLocks noGrp="1"/>
          </p:cNvSpPr>
          <p:nvPr>
            <p:ph idx="1"/>
          </p:nvPr>
        </p:nvSpPr>
        <p:spPr>
          <a:xfrm>
            <a:off x="7535119" y="1116624"/>
            <a:ext cx="1486961" cy="4030846"/>
          </a:xfrm>
        </p:spPr>
        <p:txBody>
          <a:bodyPr/>
          <a:lstStyle/>
          <a:p>
            <a:pPr marL="0" indent="0">
              <a:buNone/>
            </a:pPr>
            <a:r>
              <a:rPr lang="nl-NL" dirty="0"/>
              <a:t>4 Clusters:</a:t>
            </a:r>
          </a:p>
          <a:p>
            <a:r>
              <a:rPr lang="nl-NL" dirty="0"/>
              <a:t>MAAS Management Systeem (MMS) certificaties</a:t>
            </a:r>
          </a:p>
          <a:p>
            <a:r>
              <a:rPr lang="nl-NL" dirty="0"/>
              <a:t>MVO/ CSR/ ESG/ SDG rating</a:t>
            </a:r>
          </a:p>
          <a:p>
            <a:r>
              <a:rPr lang="nl-NL" dirty="0"/>
              <a:t>Product certificatie &amp; compliance</a:t>
            </a:r>
          </a:p>
          <a:p>
            <a:r>
              <a:rPr lang="nl-NL" dirty="0"/>
              <a:t>Legal en voluntary compliance van de bedrijfscontinuïteit, integriteit en de </a:t>
            </a:r>
            <a:r>
              <a:rPr lang="nl-NL" dirty="0" err="1"/>
              <a:t>informatie-voorziening</a:t>
            </a:r>
            <a:r>
              <a:rPr lang="nl-NL" dirty="0"/>
              <a:t> (geen certificatie)</a:t>
            </a:r>
          </a:p>
          <a:p>
            <a:pPr marL="0" indent="0">
              <a:buNone/>
            </a:pPr>
            <a:r>
              <a:rPr lang="nl-NL" dirty="0"/>
              <a:t>Openbare verslaglegging in CSR verslag met GRI en ESRS index</a:t>
            </a:r>
          </a:p>
          <a:p>
            <a:endParaRPr lang="nl-NL" dirty="0"/>
          </a:p>
        </p:txBody>
      </p:sp>
      <p:graphicFrame>
        <p:nvGraphicFramePr>
          <p:cNvPr id="5" name="Diagram 4"/>
          <p:cNvGraphicFramePr/>
          <p:nvPr>
            <p:extLst>
              <p:ext uri="{D42A27DB-BD31-4B8C-83A1-F6EECF244321}">
                <p14:modId xmlns:p14="http://schemas.microsoft.com/office/powerpoint/2010/main" val="1906890375"/>
              </p:ext>
            </p:extLst>
          </p:nvPr>
        </p:nvGraphicFramePr>
        <p:xfrm>
          <a:off x="243069" y="895356"/>
          <a:ext cx="7078819" cy="4576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0659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7F319-E02B-40F4-BDB2-35CAEFE03BE1}"/>
              </a:ext>
            </a:extLst>
          </p:cNvPr>
          <p:cNvSpPr>
            <a:spLocks noGrp="1"/>
          </p:cNvSpPr>
          <p:nvPr>
            <p:ph type="sldNum" sz="quarter" idx="12"/>
          </p:nvPr>
        </p:nvSpPr>
        <p:spPr/>
        <p:txBody>
          <a:bodyPr/>
          <a:lstStyle/>
          <a:p>
            <a:fld id="{CC14B4E9-07D3-0746-B4F2-99B04C7E65B1}" type="slidenum">
              <a:rPr lang="nl-NL" smtClean="0"/>
              <a:t>9</a:t>
            </a:fld>
            <a:endParaRPr lang="nl-NL"/>
          </a:p>
        </p:txBody>
      </p:sp>
      <p:sp>
        <p:nvSpPr>
          <p:cNvPr id="3" name="Title 2">
            <a:extLst>
              <a:ext uri="{FF2B5EF4-FFF2-40B4-BE49-F238E27FC236}">
                <a16:creationId xmlns:a16="http://schemas.microsoft.com/office/drawing/2014/main" id="{849C4C46-1ADE-40E3-81C6-F4597F884B7D}"/>
              </a:ext>
            </a:extLst>
          </p:cNvPr>
          <p:cNvSpPr>
            <a:spLocks noGrp="1"/>
          </p:cNvSpPr>
          <p:nvPr>
            <p:ph type="title"/>
          </p:nvPr>
        </p:nvSpPr>
        <p:spPr/>
        <p:txBody>
          <a:bodyPr/>
          <a:lstStyle/>
          <a:p>
            <a:r>
              <a:rPr lang="nl-NL"/>
              <a:t>TRANSITIES 2026 – 2030 ISO </a:t>
            </a:r>
            <a:r>
              <a:rPr lang="nl-NL" dirty="0"/>
              <a:t>en CO</a:t>
            </a:r>
            <a:r>
              <a:rPr lang="nl-NL" baseline="-25000" dirty="0"/>
              <a:t>2</a:t>
            </a:r>
          </a:p>
        </p:txBody>
      </p:sp>
      <p:sp>
        <p:nvSpPr>
          <p:cNvPr id="4" name="Content Placeholder 3">
            <a:extLst>
              <a:ext uri="{FF2B5EF4-FFF2-40B4-BE49-F238E27FC236}">
                <a16:creationId xmlns:a16="http://schemas.microsoft.com/office/drawing/2014/main" id="{019A9EC1-287E-4119-9777-8F0999A1C7BB}"/>
              </a:ext>
            </a:extLst>
          </p:cNvPr>
          <p:cNvSpPr>
            <a:spLocks noGrp="1"/>
          </p:cNvSpPr>
          <p:nvPr>
            <p:ph idx="1"/>
          </p:nvPr>
        </p:nvSpPr>
        <p:spPr>
          <a:xfrm>
            <a:off x="230293" y="914399"/>
            <a:ext cx="8285057" cy="4314613"/>
          </a:xfrm>
        </p:spPr>
        <p:txBody>
          <a:bodyPr>
            <a:normAutofit/>
          </a:bodyPr>
          <a:lstStyle/>
          <a:p>
            <a:pPr marL="0" indent="0">
              <a:buNone/>
            </a:pPr>
            <a:r>
              <a:rPr lang="nl-NL" sz="2400" dirty="0"/>
              <a:t>CO</a:t>
            </a:r>
            <a:r>
              <a:rPr lang="nl-NL" sz="2400" baseline="-25000" dirty="0"/>
              <a:t>2</a:t>
            </a:r>
            <a:r>
              <a:rPr lang="nl-NL" sz="2400" dirty="0"/>
              <a:t>-Prestatieladder elke 5 jaar</a:t>
            </a:r>
          </a:p>
          <a:p>
            <a:r>
              <a:rPr lang="nl-NL" sz="2400" dirty="0"/>
              <a:t>CO2 nieuw handboek 4.0 </a:t>
            </a:r>
          </a:p>
          <a:p>
            <a:endParaRPr lang="nl-NL" sz="2400" dirty="0"/>
          </a:p>
          <a:p>
            <a:pPr marL="0" indent="0">
              <a:buNone/>
            </a:pPr>
            <a:r>
              <a:rPr lang="nl-NL" sz="2400" dirty="0"/>
              <a:t>ISO normen elke 10 jaar</a:t>
            </a:r>
          </a:p>
          <a:p>
            <a:r>
              <a:rPr lang="nl-NL" sz="2400" dirty="0"/>
              <a:t>ISO9001:2026 Kwaliteit– transitie 2027</a:t>
            </a:r>
          </a:p>
          <a:p>
            <a:r>
              <a:rPr lang="nl-NL" sz="2400" dirty="0"/>
              <a:t>ISO14001:2026 Milieu – transitie 2027</a:t>
            </a:r>
          </a:p>
          <a:p>
            <a:r>
              <a:rPr lang="nl-NL" sz="2400" dirty="0"/>
              <a:t>ISO4501:2027 Gezond &amp; Veilig Werken – transitie 2028</a:t>
            </a:r>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4196770244"/>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AS_Template_Warme dranken_2022.pptx" id="{AF6A2D43-2B18-45B6-A25E-1ED6E4BDEA67}" vid="{AF472967-5F9D-4B43-8C43-BCD54CFF822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MAAS_Template_Warme dranken_2022</Template>
  <TotalTime>732</TotalTime>
  <Words>1373</Words>
  <Application>Microsoft Office PowerPoint</Application>
  <PresentationFormat>On-screen Show (16:10)</PresentationFormat>
  <Paragraphs>116</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Kantoorthema</vt:lpstr>
      <vt:lpstr>MANAGEMENT REVIEW OVER 2024  26 mei 2026</vt:lpstr>
      <vt:lpstr>CONTEXT MANAGEMENT REVIEW OVER 2024</vt:lpstr>
      <vt:lpstr>AANPAK MANAGEMENT REVIEW OVER 2024</vt:lpstr>
      <vt:lpstr>OPBOUW MAAS MANAGEMENT REVIEW OVER 2024 BELEGSTUKKEN</vt:lpstr>
      <vt:lpstr>SAMENVATTING EN EVALUATIE</vt:lpstr>
      <vt:lpstr>KANSEN OM MAAS MANAGEMENTSYSTEEM VERDER TE VERBETEREN</vt:lpstr>
      <vt:lpstr>VERVOLGSTAPPEN MANAGEMENT REVIEW – ACTIES 2025</vt:lpstr>
      <vt:lpstr>MAAS SUSTAINABLE ENTERPRISE 2024-2025</vt:lpstr>
      <vt:lpstr>TRANSITIES 2026 – 2030 ISO en CO2</vt:lpstr>
      <vt:lpstr>PowerPoint Presentation</vt:lpstr>
      <vt:lpstr>PowerPoint Presentation</vt:lpstr>
    </vt:vector>
  </TitlesOfParts>
  <Manager/>
  <Company>Maas Holding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Arian van Balen</dc:creator>
  <cp:keywords/>
  <dc:description/>
  <cp:lastModifiedBy>Arian van Balen</cp:lastModifiedBy>
  <cp:revision>135</cp:revision>
  <cp:lastPrinted>2019-11-22T10:55:28Z</cp:lastPrinted>
  <dcterms:created xsi:type="dcterms:W3CDTF">2022-03-31T14:14:03Z</dcterms:created>
  <dcterms:modified xsi:type="dcterms:W3CDTF">2025-05-26T07:18:17Z</dcterms:modified>
  <cp:category/>
</cp:coreProperties>
</file>